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2" r:id="rId3"/>
    <p:sldId id="261" r:id="rId4"/>
    <p:sldId id="271" r:id="rId5"/>
    <p:sldId id="272" r:id="rId6"/>
    <p:sldId id="273" r:id="rId7"/>
    <p:sldId id="274" r:id="rId8"/>
    <p:sldId id="275" r:id="rId9"/>
    <p:sldId id="276"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318"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21DFA9-913C-1A00-3F9F-533196018AA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2ED7B32-CF18-8AC5-5D3F-5FE2633E69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2FC9DC2-4625-5F1A-0478-0CD10168ED49}"/>
              </a:ext>
            </a:extLst>
          </p:cNvPr>
          <p:cNvSpPr>
            <a:spLocks noGrp="1"/>
          </p:cNvSpPr>
          <p:nvPr>
            <p:ph type="dt" sz="half" idx="10"/>
          </p:nvPr>
        </p:nvSpPr>
        <p:spPr/>
        <p:txBody>
          <a:bodyPr/>
          <a:lstStyle/>
          <a:p>
            <a:fld id="{C5A227EA-CC50-4356-99FC-EAD0E5BDA534}"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0BA2F350-1616-5CAF-611E-FC879C601F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6B58B8-C7A6-6CDF-3198-A0CF451DD363}"/>
              </a:ext>
            </a:extLst>
          </p:cNvPr>
          <p:cNvSpPr>
            <a:spLocks noGrp="1"/>
          </p:cNvSpPr>
          <p:nvPr>
            <p:ph type="sldNum" sz="quarter" idx="12"/>
          </p:nvPr>
        </p:nvSpPr>
        <p:spPr/>
        <p:txBody>
          <a:bodyPr/>
          <a:lstStyle/>
          <a:p>
            <a:fld id="{C620E949-8B67-4AFC-AC55-C46263425707}" type="slidenum">
              <a:rPr kumimoji="1" lang="ja-JP" altLang="en-US" smtClean="0"/>
              <a:t>‹#›</a:t>
            </a:fld>
            <a:endParaRPr kumimoji="1" lang="ja-JP" altLang="en-US"/>
          </a:p>
        </p:txBody>
      </p:sp>
    </p:spTree>
    <p:extLst>
      <p:ext uri="{BB962C8B-B14F-4D97-AF65-F5344CB8AC3E}">
        <p14:creationId xmlns:p14="http://schemas.microsoft.com/office/powerpoint/2010/main" val="37693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7045B4-E514-E9D5-3AE0-921945D3871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1D1A943-45EE-4240-8798-F4D09B0115A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9A5773-421C-8545-F091-5B496CF85C99}"/>
              </a:ext>
            </a:extLst>
          </p:cNvPr>
          <p:cNvSpPr>
            <a:spLocks noGrp="1"/>
          </p:cNvSpPr>
          <p:nvPr>
            <p:ph type="dt" sz="half" idx="10"/>
          </p:nvPr>
        </p:nvSpPr>
        <p:spPr/>
        <p:txBody>
          <a:bodyPr/>
          <a:lstStyle/>
          <a:p>
            <a:fld id="{C5A227EA-CC50-4356-99FC-EAD0E5BDA534}"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C5E896E5-8554-3B66-9FE0-FF4CE3ACFA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9B66BD-AF9F-71D3-D455-B2CE9C7E8B6E}"/>
              </a:ext>
            </a:extLst>
          </p:cNvPr>
          <p:cNvSpPr>
            <a:spLocks noGrp="1"/>
          </p:cNvSpPr>
          <p:nvPr>
            <p:ph type="sldNum" sz="quarter" idx="12"/>
          </p:nvPr>
        </p:nvSpPr>
        <p:spPr/>
        <p:txBody>
          <a:bodyPr/>
          <a:lstStyle/>
          <a:p>
            <a:fld id="{C620E949-8B67-4AFC-AC55-C46263425707}" type="slidenum">
              <a:rPr kumimoji="1" lang="ja-JP" altLang="en-US" smtClean="0"/>
              <a:t>‹#›</a:t>
            </a:fld>
            <a:endParaRPr kumimoji="1" lang="ja-JP" altLang="en-US"/>
          </a:p>
        </p:txBody>
      </p:sp>
    </p:spTree>
    <p:extLst>
      <p:ext uri="{BB962C8B-B14F-4D97-AF65-F5344CB8AC3E}">
        <p14:creationId xmlns:p14="http://schemas.microsoft.com/office/powerpoint/2010/main" val="125372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CBBDFC8-04D0-F6E8-3941-05841129B3A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59C5F77-44DA-4F45-630E-20C918461AA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58EE76-E293-FD34-84AF-A5CA767C505F}"/>
              </a:ext>
            </a:extLst>
          </p:cNvPr>
          <p:cNvSpPr>
            <a:spLocks noGrp="1"/>
          </p:cNvSpPr>
          <p:nvPr>
            <p:ph type="dt" sz="half" idx="10"/>
          </p:nvPr>
        </p:nvSpPr>
        <p:spPr/>
        <p:txBody>
          <a:bodyPr/>
          <a:lstStyle/>
          <a:p>
            <a:fld id="{C5A227EA-CC50-4356-99FC-EAD0E5BDA534}"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57991D5A-68F9-9148-A183-B5D4E11EF6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0D9A50D-905E-6712-E726-AD42B8C1C8D6}"/>
              </a:ext>
            </a:extLst>
          </p:cNvPr>
          <p:cNvSpPr>
            <a:spLocks noGrp="1"/>
          </p:cNvSpPr>
          <p:nvPr>
            <p:ph type="sldNum" sz="quarter" idx="12"/>
          </p:nvPr>
        </p:nvSpPr>
        <p:spPr/>
        <p:txBody>
          <a:bodyPr/>
          <a:lstStyle/>
          <a:p>
            <a:fld id="{C620E949-8B67-4AFC-AC55-C46263425707}" type="slidenum">
              <a:rPr kumimoji="1" lang="ja-JP" altLang="en-US" smtClean="0"/>
              <a:t>‹#›</a:t>
            </a:fld>
            <a:endParaRPr kumimoji="1" lang="ja-JP" altLang="en-US"/>
          </a:p>
        </p:txBody>
      </p:sp>
    </p:spTree>
    <p:extLst>
      <p:ext uri="{BB962C8B-B14F-4D97-AF65-F5344CB8AC3E}">
        <p14:creationId xmlns:p14="http://schemas.microsoft.com/office/powerpoint/2010/main" val="120907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6772FF-D677-51E7-AFF5-60D31AABBA6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8EA96B-6782-BA91-B79F-ED89028BC25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EEDEA2-D7CE-95CC-9CE8-43F884071413}"/>
              </a:ext>
            </a:extLst>
          </p:cNvPr>
          <p:cNvSpPr>
            <a:spLocks noGrp="1"/>
          </p:cNvSpPr>
          <p:nvPr>
            <p:ph type="dt" sz="half" idx="10"/>
          </p:nvPr>
        </p:nvSpPr>
        <p:spPr/>
        <p:txBody>
          <a:bodyPr/>
          <a:lstStyle/>
          <a:p>
            <a:fld id="{C5A227EA-CC50-4356-99FC-EAD0E5BDA534}"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5CE8463D-8470-7463-8107-C4358986AE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0B01390-F3FB-5298-93E7-83FBBC0D9629}"/>
              </a:ext>
            </a:extLst>
          </p:cNvPr>
          <p:cNvSpPr>
            <a:spLocks noGrp="1"/>
          </p:cNvSpPr>
          <p:nvPr>
            <p:ph type="sldNum" sz="quarter" idx="12"/>
          </p:nvPr>
        </p:nvSpPr>
        <p:spPr/>
        <p:txBody>
          <a:bodyPr/>
          <a:lstStyle/>
          <a:p>
            <a:fld id="{C620E949-8B67-4AFC-AC55-C46263425707}" type="slidenum">
              <a:rPr kumimoji="1" lang="ja-JP" altLang="en-US" smtClean="0"/>
              <a:t>‹#›</a:t>
            </a:fld>
            <a:endParaRPr kumimoji="1" lang="ja-JP" altLang="en-US"/>
          </a:p>
        </p:txBody>
      </p:sp>
    </p:spTree>
    <p:extLst>
      <p:ext uri="{BB962C8B-B14F-4D97-AF65-F5344CB8AC3E}">
        <p14:creationId xmlns:p14="http://schemas.microsoft.com/office/powerpoint/2010/main" val="366403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7242CF-93B9-13DE-DC5B-62FD8EFB315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114AF35-1302-EAD9-5DB9-97E759B919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A33F636-384E-3C7B-D44D-238450B3D00F}"/>
              </a:ext>
            </a:extLst>
          </p:cNvPr>
          <p:cNvSpPr>
            <a:spLocks noGrp="1"/>
          </p:cNvSpPr>
          <p:nvPr>
            <p:ph type="dt" sz="half" idx="10"/>
          </p:nvPr>
        </p:nvSpPr>
        <p:spPr/>
        <p:txBody>
          <a:bodyPr/>
          <a:lstStyle/>
          <a:p>
            <a:fld id="{C5A227EA-CC50-4356-99FC-EAD0E5BDA534}"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06121F25-5277-381F-60CF-71DB99C7AF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A78343-922A-750C-8EF4-C698220ED365}"/>
              </a:ext>
            </a:extLst>
          </p:cNvPr>
          <p:cNvSpPr>
            <a:spLocks noGrp="1"/>
          </p:cNvSpPr>
          <p:nvPr>
            <p:ph type="sldNum" sz="quarter" idx="12"/>
          </p:nvPr>
        </p:nvSpPr>
        <p:spPr/>
        <p:txBody>
          <a:bodyPr/>
          <a:lstStyle/>
          <a:p>
            <a:fld id="{C620E949-8B67-4AFC-AC55-C46263425707}" type="slidenum">
              <a:rPr kumimoji="1" lang="ja-JP" altLang="en-US" smtClean="0"/>
              <a:t>‹#›</a:t>
            </a:fld>
            <a:endParaRPr kumimoji="1" lang="ja-JP" altLang="en-US"/>
          </a:p>
        </p:txBody>
      </p:sp>
    </p:spTree>
    <p:extLst>
      <p:ext uri="{BB962C8B-B14F-4D97-AF65-F5344CB8AC3E}">
        <p14:creationId xmlns:p14="http://schemas.microsoft.com/office/powerpoint/2010/main" val="166960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50FED0-1E68-D987-A01E-18494087F3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4C04A7-30AB-F47B-E180-7E85A4033F4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BF1FC8C-A09B-70E5-3F00-324A1E9CD1A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F204252-4233-F943-57CC-872C96130B06}"/>
              </a:ext>
            </a:extLst>
          </p:cNvPr>
          <p:cNvSpPr>
            <a:spLocks noGrp="1"/>
          </p:cNvSpPr>
          <p:nvPr>
            <p:ph type="dt" sz="half" idx="10"/>
          </p:nvPr>
        </p:nvSpPr>
        <p:spPr/>
        <p:txBody>
          <a:bodyPr/>
          <a:lstStyle/>
          <a:p>
            <a:fld id="{C5A227EA-CC50-4356-99FC-EAD0E5BDA534}"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373F42BB-D5B6-8296-4FD2-63683FFAB04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A3B65A-F83A-C0DE-49E5-1C6DB2753F5D}"/>
              </a:ext>
            </a:extLst>
          </p:cNvPr>
          <p:cNvSpPr>
            <a:spLocks noGrp="1"/>
          </p:cNvSpPr>
          <p:nvPr>
            <p:ph type="sldNum" sz="quarter" idx="12"/>
          </p:nvPr>
        </p:nvSpPr>
        <p:spPr/>
        <p:txBody>
          <a:bodyPr/>
          <a:lstStyle/>
          <a:p>
            <a:fld id="{C620E949-8B67-4AFC-AC55-C46263425707}" type="slidenum">
              <a:rPr kumimoji="1" lang="ja-JP" altLang="en-US" smtClean="0"/>
              <a:t>‹#›</a:t>
            </a:fld>
            <a:endParaRPr kumimoji="1" lang="ja-JP" altLang="en-US"/>
          </a:p>
        </p:txBody>
      </p:sp>
    </p:spTree>
    <p:extLst>
      <p:ext uri="{BB962C8B-B14F-4D97-AF65-F5344CB8AC3E}">
        <p14:creationId xmlns:p14="http://schemas.microsoft.com/office/powerpoint/2010/main" val="368369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1972FD-F0C3-49BC-8006-2FC35FF59CE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ED7D285-9E06-031B-E97D-EAEEA3C3B2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BEE5517-0D77-D81E-44A8-8DBD168498D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1CF768C-959C-68AE-C596-FD546426D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538E58E-DFAF-5964-C758-3F019C3FF0C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F499634-C018-73B2-4D93-5FB257517C67}"/>
              </a:ext>
            </a:extLst>
          </p:cNvPr>
          <p:cNvSpPr>
            <a:spLocks noGrp="1"/>
          </p:cNvSpPr>
          <p:nvPr>
            <p:ph type="dt" sz="half" idx="10"/>
          </p:nvPr>
        </p:nvSpPr>
        <p:spPr/>
        <p:txBody>
          <a:bodyPr/>
          <a:lstStyle/>
          <a:p>
            <a:fld id="{C5A227EA-CC50-4356-99FC-EAD0E5BDA534}" type="datetimeFigureOut">
              <a:rPr kumimoji="1" lang="ja-JP" altLang="en-US" smtClean="0"/>
              <a:t>2024/8/26</a:t>
            </a:fld>
            <a:endParaRPr kumimoji="1" lang="ja-JP" altLang="en-US"/>
          </a:p>
        </p:txBody>
      </p:sp>
      <p:sp>
        <p:nvSpPr>
          <p:cNvPr id="8" name="フッター プレースホルダー 7">
            <a:extLst>
              <a:ext uri="{FF2B5EF4-FFF2-40B4-BE49-F238E27FC236}">
                <a16:creationId xmlns:a16="http://schemas.microsoft.com/office/drawing/2014/main" id="{D2FF9548-9BCB-E0E0-1D6B-6BC15E03890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AD4B50B-4804-DC05-F4C7-152C6AC3A434}"/>
              </a:ext>
            </a:extLst>
          </p:cNvPr>
          <p:cNvSpPr>
            <a:spLocks noGrp="1"/>
          </p:cNvSpPr>
          <p:nvPr>
            <p:ph type="sldNum" sz="quarter" idx="12"/>
          </p:nvPr>
        </p:nvSpPr>
        <p:spPr/>
        <p:txBody>
          <a:bodyPr/>
          <a:lstStyle/>
          <a:p>
            <a:fld id="{C620E949-8B67-4AFC-AC55-C46263425707}" type="slidenum">
              <a:rPr kumimoji="1" lang="ja-JP" altLang="en-US" smtClean="0"/>
              <a:t>‹#›</a:t>
            </a:fld>
            <a:endParaRPr kumimoji="1" lang="ja-JP" altLang="en-US"/>
          </a:p>
        </p:txBody>
      </p:sp>
    </p:spTree>
    <p:extLst>
      <p:ext uri="{BB962C8B-B14F-4D97-AF65-F5344CB8AC3E}">
        <p14:creationId xmlns:p14="http://schemas.microsoft.com/office/powerpoint/2010/main" val="358750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D401EE-B7D9-DF1B-58E6-6824E9665E3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2315D22-4803-8582-9C3E-E9D3B8DCB5F2}"/>
              </a:ext>
            </a:extLst>
          </p:cNvPr>
          <p:cNvSpPr>
            <a:spLocks noGrp="1"/>
          </p:cNvSpPr>
          <p:nvPr>
            <p:ph type="dt" sz="half" idx="10"/>
          </p:nvPr>
        </p:nvSpPr>
        <p:spPr/>
        <p:txBody>
          <a:bodyPr/>
          <a:lstStyle/>
          <a:p>
            <a:fld id="{C5A227EA-CC50-4356-99FC-EAD0E5BDA534}" type="datetimeFigureOut">
              <a:rPr kumimoji="1" lang="ja-JP" altLang="en-US" smtClean="0"/>
              <a:t>2024/8/26</a:t>
            </a:fld>
            <a:endParaRPr kumimoji="1" lang="ja-JP" altLang="en-US"/>
          </a:p>
        </p:txBody>
      </p:sp>
      <p:sp>
        <p:nvSpPr>
          <p:cNvPr id="4" name="フッター プレースホルダー 3">
            <a:extLst>
              <a:ext uri="{FF2B5EF4-FFF2-40B4-BE49-F238E27FC236}">
                <a16:creationId xmlns:a16="http://schemas.microsoft.com/office/drawing/2014/main" id="{1CEEE695-7925-8962-3C41-A89DDEB150A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658E6B5-FD1B-5ECD-893B-1B7ADBDC0556}"/>
              </a:ext>
            </a:extLst>
          </p:cNvPr>
          <p:cNvSpPr>
            <a:spLocks noGrp="1"/>
          </p:cNvSpPr>
          <p:nvPr>
            <p:ph type="sldNum" sz="quarter" idx="12"/>
          </p:nvPr>
        </p:nvSpPr>
        <p:spPr/>
        <p:txBody>
          <a:bodyPr/>
          <a:lstStyle/>
          <a:p>
            <a:fld id="{C620E949-8B67-4AFC-AC55-C46263425707}" type="slidenum">
              <a:rPr kumimoji="1" lang="ja-JP" altLang="en-US" smtClean="0"/>
              <a:t>‹#›</a:t>
            </a:fld>
            <a:endParaRPr kumimoji="1" lang="ja-JP" altLang="en-US"/>
          </a:p>
        </p:txBody>
      </p:sp>
    </p:spTree>
    <p:extLst>
      <p:ext uri="{BB962C8B-B14F-4D97-AF65-F5344CB8AC3E}">
        <p14:creationId xmlns:p14="http://schemas.microsoft.com/office/powerpoint/2010/main" val="236515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AFC9405-1533-F03B-BC6E-B3648FF76540}"/>
              </a:ext>
            </a:extLst>
          </p:cNvPr>
          <p:cNvSpPr>
            <a:spLocks noGrp="1"/>
          </p:cNvSpPr>
          <p:nvPr>
            <p:ph type="dt" sz="half" idx="10"/>
          </p:nvPr>
        </p:nvSpPr>
        <p:spPr/>
        <p:txBody>
          <a:bodyPr/>
          <a:lstStyle/>
          <a:p>
            <a:fld id="{C5A227EA-CC50-4356-99FC-EAD0E5BDA534}" type="datetimeFigureOut">
              <a:rPr kumimoji="1" lang="ja-JP" altLang="en-US" smtClean="0"/>
              <a:t>2024/8/26</a:t>
            </a:fld>
            <a:endParaRPr kumimoji="1" lang="ja-JP" altLang="en-US"/>
          </a:p>
        </p:txBody>
      </p:sp>
      <p:sp>
        <p:nvSpPr>
          <p:cNvPr id="3" name="フッター プレースホルダー 2">
            <a:extLst>
              <a:ext uri="{FF2B5EF4-FFF2-40B4-BE49-F238E27FC236}">
                <a16:creationId xmlns:a16="http://schemas.microsoft.com/office/drawing/2014/main" id="{DAD72E82-30E7-E1AB-78E2-58F95C0878C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D721CAE-4F13-AD47-7B0F-27CDA9F9DC4C}"/>
              </a:ext>
            </a:extLst>
          </p:cNvPr>
          <p:cNvSpPr>
            <a:spLocks noGrp="1"/>
          </p:cNvSpPr>
          <p:nvPr>
            <p:ph type="sldNum" sz="quarter" idx="12"/>
          </p:nvPr>
        </p:nvSpPr>
        <p:spPr/>
        <p:txBody>
          <a:bodyPr/>
          <a:lstStyle/>
          <a:p>
            <a:fld id="{C620E949-8B67-4AFC-AC55-C46263425707}" type="slidenum">
              <a:rPr kumimoji="1" lang="ja-JP" altLang="en-US" smtClean="0"/>
              <a:t>‹#›</a:t>
            </a:fld>
            <a:endParaRPr kumimoji="1" lang="ja-JP" altLang="en-US"/>
          </a:p>
        </p:txBody>
      </p:sp>
    </p:spTree>
    <p:extLst>
      <p:ext uri="{BB962C8B-B14F-4D97-AF65-F5344CB8AC3E}">
        <p14:creationId xmlns:p14="http://schemas.microsoft.com/office/powerpoint/2010/main" val="121087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AA18B1-7AA0-6003-0A53-E3622901F0A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E86427-902D-E34C-30BB-0A7C9369DF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70DF45A-85D1-5DAA-2151-29FD35FED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3E235A3-AA45-2C01-0133-16D407C0BF80}"/>
              </a:ext>
            </a:extLst>
          </p:cNvPr>
          <p:cNvSpPr>
            <a:spLocks noGrp="1"/>
          </p:cNvSpPr>
          <p:nvPr>
            <p:ph type="dt" sz="half" idx="10"/>
          </p:nvPr>
        </p:nvSpPr>
        <p:spPr/>
        <p:txBody>
          <a:bodyPr/>
          <a:lstStyle/>
          <a:p>
            <a:fld id="{C5A227EA-CC50-4356-99FC-EAD0E5BDA534}"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CAF54ED9-D487-BB71-8E1A-1A707FEA896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4C9BD3F-FC38-1BF9-D26B-1B902CA0ACB2}"/>
              </a:ext>
            </a:extLst>
          </p:cNvPr>
          <p:cNvSpPr>
            <a:spLocks noGrp="1"/>
          </p:cNvSpPr>
          <p:nvPr>
            <p:ph type="sldNum" sz="quarter" idx="12"/>
          </p:nvPr>
        </p:nvSpPr>
        <p:spPr/>
        <p:txBody>
          <a:bodyPr/>
          <a:lstStyle/>
          <a:p>
            <a:fld id="{C620E949-8B67-4AFC-AC55-C46263425707}" type="slidenum">
              <a:rPr kumimoji="1" lang="ja-JP" altLang="en-US" smtClean="0"/>
              <a:t>‹#›</a:t>
            </a:fld>
            <a:endParaRPr kumimoji="1" lang="ja-JP" altLang="en-US"/>
          </a:p>
        </p:txBody>
      </p:sp>
    </p:spTree>
    <p:extLst>
      <p:ext uri="{BB962C8B-B14F-4D97-AF65-F5344CB8AC3E}">
        <p14:creationId xmlns:p14="http://schemas.microsoft.com/office/powerpoint/2010/main" val="34532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BD289-FD2B-01AF-3AE2-2344C562FB4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73C44D2-CF84-229C-A1FF-AC4BD415FC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D273B05-D3E5-4C2D-BEEF-5B422BD58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9182580-4F7F-F35C-36BA-DA6F3C3D339E}"/>
              </a:ext>
            </a:extLst>
          </p:cNvPr>
          <p:cNvSpPr>
            <a:spLocks noGrp="1"/>
          </p:cNvSpPr>
          <p:nvPr>
            <p:ph type="dt" sz="half" idx="10"/>
          </p:nvPr>
        </p:nvSpPr>
        <p:spPr/>
        <p:txBody>
          <a:bodyPr/>
          <a:lstStyle/>
          <a:p>
            <a:fld id="{C5A227EA-CC50-4356-99FC-EAD0E5BDA534}" type="datetimeFigureOut">
              <a:rPr kumimoji="1" lang="ja-JP" altLang="en-US" smtClean="0"/>
              <a:t>2024/8/26</a:t>
            </a:fld>
            <a:endParaRPr kumimoji="1" lang="ja-JP" altLang="en-US"/>
          </a:p>
        </p:txBody>
      </p:sp>
      <p:sp>
        <p:nvSpPr>
          <p:cNvPr id="6" name="フッター プレースホルダー 5">
            <a:extLst>
              <a:ext uri="{FF2B5EF4-FFF2-40B4-BE49-F238E27FC236}">
                <a16:creationId xmlns:a16="http://schemas.microsoft.com/office/drawing/2014/main" id="{96482135-7894-2948-9D8D-7D533CFB145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82769C-9428-9B79-0B92-1DA5705D5E5F}"/>
              </a:ext>
            </a:extLst>
          </p:cNvPr>
          <p:cNvSpPr>
            <a:spLocks noGrp="1"/>
          </p:cNvSpPr>
          <p:nvPr>
            <p:ph type="sldNum" sz="quarter" idx="12"/>
          </p:nvPr>
        </p:nvSpPr>
        <p:spPr/>
        <p:txBody>
          <a:bodyPr/>
          <a:lstStyle/>
          <a:p>
            <a:fld id="{C620E949-8B67-4AFC-AC55-C46263425707}" type="slidenum">
              <a:rPr kumimoji="1" lang="ja-JP" altLang="en-US" smtClean="0"/>
              <a:t>‹#›</a:t>
            </a:fld>
            <a:endParaRPr kumimoji="1" lang="ja-JP" altLang="en-US"/>
          </a:p>
        </p:txBody>
      </p:sp>
    </p:spTree>
    <p:extLst>
      <p:ext uri="{BB962C8B-B14F-4D97-AF65-F5344CB8AC3E}">
        <p14:creationId xmlns:p14="http://schemas.microsoft.com/office/powerpoint/2010/main" val="116234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7E16D90-4728-9B3A-1655-0F14074211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83E7C5-998F-F721-16BA-09E9CCD36A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818496-30AE-90E9-9833-460637C4B0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A227EA-CC50-4356-99FC-EAD0E5BDA534}" type="datetimeFigureOut">
              <a:rPr kumimoji="1" lang="ja-JP" altLang="en-US" smtClean="0"/>
              <a:t>2024/8/26</a:t>
            </a:fld>
            <a:endParaRPr kumimoji="1" lang="ja-JP" altLang="en-US"/>
          </a:p>
        </p:txBody>
      </p:sp>
      <p:sp>
        <p:nvSpPr>
          <p:cNvPr id="5" name="フッター プレースホルダー 4">
            <a:extLst>
              <a:ext uri="{FF2B5EF4-FFF2-40B4-BE49-F238E27FC236}">
                <a16:creationId xmlns:a16="http://schemas.microsoft.com/office/drawing/2014/main" id="{928091CC-6EC6-CE3D-A0CE-37A471D5B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AD0A04F-8C86-DB5A-5260-CBB19900F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20E949-8B67-4AFC-AC55-C46263425707}" type="slidenum">
              <a:rPr kumimoji="1" lang="ja-JP" altLang="en-US" smtClean="0"/>
              <a:t>‹#›</a:t>
            </a:fld>
            <a:endParaRPr kumimoji="1" lang="ja-JP" altLang="en-US"/>
          </a:p>
        </p:txBody>
      </p:sp>
    </p:spTree>
    <p:extLst>
      <p:ext uri="{BB962C8B-B14F-4D97-AF65-F5344CB8AC3E}">
        <p14:creationId xmlns:p14="http://schemas.microsoft.com/office/powerpoint/2010/main" val="3042712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EA267FB6-70E0-48BA-CE24-1D9DDAAFB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4" name="テキスト ボックス 3">
            <a:extLst>
              <a:ext uri="{FF2B5EF4-FFF2-40B4-BE49-F238E27FC236}">
                <a16:creationId xmlns:a16="http://schemas.microsoft.com/office/drawing/2014/main" id="{D3DC5F98-1572-FBF2-14F3-FE63FDD308B0}"/>
              </a:ext>
            </a:extLst>
          </p:cNvPr>
          <p:cNvSpPr txBox="1"/>
          <p:nvPr/>
        </p:nvSpPr>
        <p:spPr>
          <a:xfrm>
            <a:off x="1390357" y="1182549"/>
            <a:ext cx="9411286" cy="1862048"/>
          </a:xfrm>
          <a:prstGeom prst="rect">
            <a:avLst/>
          </a:prstGeom>
          <a:noFill/>
        </p:spPr>
        <p:txBody>
          <a:bodyPr wrap="square" rtlCol="0">
            <a:spAutoFit/>
          </a:bodyPr>
          <a:lstStyle/>
          <a:p>
            <a:pPr algn="ctr"/>
            <a:r>
              <a:rPr kumimoji="1" lang="ja-JP" altLang="en-US" sz="115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食べ物クイズ　</a:t>
            </a:r>
          </a:p>
        </p:txBody>
      </p:sp>
      <p:sp>
        <p:nvSpPr>
          <p:cNvPr id="7" name="テキスト ボックス 6">
            <a:extLst>
              <a:ext uri="{FF2B5EF4-FFF2-40B4-BE49-F238E27FC236}">
                <a16:creationId xmlns:a16="http://schemas.microsoft.com/office/drawing/2014/main" id="{EAE00E61-B96A-6BA5-BEF9-90425178C530}"/>
              </a:ext>
            </a:extLst>
          </p:cNvPr>
          <p:cNvSpPr txBox="1"/>
          <p:nvPr/>
        </p:nvSpPr>
        <p:spPr>
          <a:xfrm>
            <a:off x="4465122" y="3428682"/>
            <a:ext cx="7483037" cy="1446550"/>
          </a:xfrm>
          <a:prstGeom prst="rect">
            <a:avLst/>
          </a:prstGeom>
          <a:noFill/>
        </p:spPr>
        <p:txBody>
          <a:bodyPr wrap="square" rtlCol="0">
            <a:spAutoFit/>
          </a:bodyPr>
          <a:lstStyle/>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～世界の料理編～</a:t>
            </a:r>
            <a:endParaRPr lang="en-US" altLang="ja-JP"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endParaRPr>
          </a:p>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（全４問）</a:t>
            </a:r>
            <a:r>
              <a:rPr kumimoji="1"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　</a:t>
            </a:r>
          </a:p>
        </p:txBody>
      </p:sp>
      <p:pic>
        <p:nvPicPr>
          <p:cNvPr id="13314" name="Picture 2" descr="世界地図のイラスト">
            <a:extLst>
              <a:ext uri="{FF2B5EF4-FFF2-40B4-BE49-F238E27FC236}">
                <a16:creationId xmlns:a16="http://schemas.microsoft.com/office/drawing/2014/main" id="{04314A99-434D-B0B9-02F5-D1705314E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19" y="3262133"/>
            <a:ext cx="4278932" cy="241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10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第１問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837028" y="1328328"/>
            <a:ext cx="10592971"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スペイン料理の代表的な料理のパエリア。</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この「パエリア」には、どんな意味があるのでしょう？</a:t>
            </a: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837028" y="2700086"/>
            <a:ext cx="4541521" cy="3170099"/>
          </a:xfrm>
          <a:prstGeom prst="rect">
            <a:avLst/>
          </a:prstGeom>
          <a:noFill/>
        </p:spPr>
        <p:txBody>
          <a:bodyPr wrap="square" rtlCol="0">
            <a:spAutoFit/>
          </a:bodyPr>
          <a:lstStyle/>
          <a:p>
            <a:r>
              <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①具の種類</a:t>
            </a:r>
            <a:endParaRPr kumimoji="1"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②黄色いごはん</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kumimoji="1"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③平らな底の鍋</a:t>
            </a:r>
            <a:endPar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6" name="Picture 2">
            <a:extLst>
              <a:ext uri="{FF2B5EF4-FFF2-40B4-BE49-F238E27FC236}">
                <a16:creationId xmlns:a16="http://schemas.microsoft.com/office/drawing/2014/main" id="{56CCFE84-9B15-2B11-46F8-B7C9B1040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407" y="2700086"/>
            <a:ext cx="5205259" cy="350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1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4679849" y="988061"/>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a:t>
            </a: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604909" y="2554104"/>
            <a:ext cx="11057206" cy="2251195"/>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パエリアとは、スペイン東部のバレンシア地方発祥の料理で、</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バレンシア語で「フライパン（両手の付いた底が平らな浅い鍋）」</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という意味です。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 name="Picture 2">
            <a:extLst>
              <a:ext uri="{FF2B5EF4-FFF2-40B4-BE49-F238E27FC236}">
                <a16:creationId xmlns:a16="http://schemas.microsoft.com/office/drawing/2014/main" id="{316272EA-A2FC-480B-8598-D3CE0EF4C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375" y="3679701"/>
            <a:ext cx="3694014" cy="24872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269F98-2D64-1CCB-8782-FD612E3FDD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30412">
            <a:off x="2198433" y="633305"/>
            <a:ext cx="2173489" cy="1478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5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63A6B-C19D-B2AE-5B09-99B90CFE2D77}"/>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A14AE8F4-3080-0E19-E40C-1BA4B8400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51772"/>
            <a:ext cx="12712504" cy="6961543"/>
          </a:xfrm>
          <a:prstGeom prst="rect">
            <a:avLst/>
          </a:prstGeom>
        </p:spPr>
      </p:pic>
      <p:sp>
        <p:nvSpPr>
          <p:cNvPr id="2" name="テキスト ボックス 1">
            <a:extLst>
              <a:ext uri="{FF2B5EF4-FFF2-40B4-BE49-F238E27FC236}">
                <a16:creationId xmlns:a16="http://schemas.microsoft.com/office/drawing/2014/main" id="{451C3782-91EA-F59A-05C4-7DE6D981B709}"/>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第２問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41E3CCD8-1756-9665-2C82-2E3FAB7A5F09}"/>
              </a:ext>
            </a:extLst>
          </p:cNvPr>
          <p:cNvSpPr txBox="1"/>
          <p:nvPr/>
        </p:nvSpPr>
        <p:spPr>
          <a:xfrm>
            <a:off x="837028" y="1328328"/>
            <a:ext cx="10592971" cy="1200329"/>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パエリアのお米の色は黄色ですが、</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どんな材料が使われているのでしょう？</a:t>
            </a:r>
          </a:p>
        </p:txBody>
      </p:sp>
      <p:sp>
        <p:nvSpPr>
          <p:cNvPr id="5" name="テキスト ボックス 4">
            <a:extLst>
              <a:ext uri="{FF2B5EF4-FFF2-40B4-BE49-F238E27FC236}">
                <a16:creationId xmlns:a16="http://schemas.microsoft.com/office/drawing/2014/main" id="{4831FB10-2F71-3417-C137-2DF27CD4BA95}"/>
              </a:ext>
            </a:extLst>
          </p:cNvPr>
          <p:cNvSpPr txBox="1"/>
          <p:nvPr/>
        </p:nvSpPr>
        <p:spPr>
          <a:xfrm>
            <a:off x="1429921" y="2744294"/>
            <a:ext cx="4541521" cy="3170099"/>
          </a:xfrm>
          <a:prstGeom prst="rect">
            <a:avLst/>
          </a:prstGeom>
          <a:noFill/>
        </p:spPr>
        <p:txBody>
          <a:bodyPr wrap="square" rtlCol="0">
            <a:spAutoFit/>
          </a:bodyPr>
          <a:lstStyle/>
          <a:p>
            <a:r>
              <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①レモンの皮</a:t>
            </a:r>
            <a:endParaRPr kumimoji="1"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②サフラン</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kumimoji="1"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③たまごの黄身</a:t>
            </a:r>
            <a:endPar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descr="サフランライスのイラスト">
            <a:extLst>
              <a:ext uri="{FF2B5EF4-FFF2-40B4-BE49-F238E27FC236}">
                <a16:creationId xmlns:a16="http://schemas.microsoft.com/office/drawing/2014/main" id="{660E1D41-1C75-D0AD-CA1C-CC54988E0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560" y="2561593"/>
            <a:ext cx="428625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71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AE15F-D6D5-AC90-15CB-8674920325EB}"/>
            </a:ext>
          </a:extLst>
        </p:cNvPr>
        <p:cNvGrpSpPr/>
        <p:nvPr/>
      </p:nvGrpSpPr>
      <p:grpSpPr>
        <a:xfrm>
          <a:off x="0" y="0"/>
          <a:ext cx="0" cy="0"/>
          <a:chOff x="0" y="0"/>
          <a:chExt cx="0" cy="0"/>
        </a:xfrm>
      </p:grpSpPr>
      <p:pic>
        <p:nvPicPr>
          <p:cNvPr id="5" name="図 4" descr="背景パターン&#10;&#10;自動的に生成された説明">
            <a:extLst>
              <a:ext uri="{FF2B5EF4-FFF2-40B4-BE49-F238E27FC236}">
                <a16:creationId xmlns:a16="http://schemas.microsoft.com/office/drawing/2014/main" id="{1753D17C-38C5-B756-6A21-A5A16FF8FC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01EE610F-DC17-5B3B-F6B8-D7D38F244902}"/>
              </a:ext>
            </a:extLst>
          </p:cNvPr>
          <p:cNvSpPr txBox="1"/>
          <p:nvPr/>
        </p:nvSpPr>
        <p:spPr>
          <a:xfrm>
            <a:off x="3840174" y="592499"/>
            <a:ext cx="4511652" cy="923330"/>
          </a:xfrm>
          <a:prstGeom prst="rect">
            <a:avLst/>
          </a:prstGeom>
          <a:noFill/>
        </p:spPr>
        <p:txBody>
          <a:bodyPr wrap="square" rtlCol="0">
            <a:spAutoFit/>
          </a:bodyPr>
          <a:lstStyle/>
          <a:p>
            <a:pPr algn="ctr"/>
            <a:r>
              <a:rPr kumimoji="1" lang="ja-JP" altLang="en-US" sz="5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09D9852A-F878-8AF0-2A4E-B58FD5B4796E}"/>
              </a:ext>
            </a:extLst>
          </p:cNvPr>
          <p:cNvSpPr txBox="1"/>
          <p:nvPr/>
        </p:nvSpPr>
        <p:spPr>
          <a:xfrm>
            <a:off x="430702" y="1870820"/>
            <a:ext cx="11057206" cy="2251195"/>
          </a:xfrm>
          <a:prstGeom prst="rect">
            <a:avLst/>
          </a:prstGeom>
          <a:noFill/>
        </p:spPr>
        <p:txBody>
          <a:bodyPr wrap="square" rtlCol="0">
            <a:noAutofit/>
          </a:bodyPr>
          <a:lstStyle/>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パエリアに欠かせないのは、サフランです。</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地中海沿岸原産アヤメ科のサフランの雌しべを摘み取って、</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乾燥させたスパイスです。</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水に溶かすと雌しべの赤い色が黄色になります。</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a:extLst>
              <a:ext uri="{FF2B5EF4-FFF2-40B4-BE49-F238E27FC236}">
                <a16:creationId xmlns:a16="http://schemas.microsoft.com/office/drawing/2014/main" id="{A5A7AA40-F0D1-BA31-2C2E-826CB40DA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429" y="4014306"/>
            <a:ext cx="2251195" cy="22511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サフランの雌しべのイラスト">
            <a:extLst>
              <a:ext uri="{FF2B5EF4-FFF2-40B4-BE49-F238E27FC236}">
                <a16:creationId xmlns:a16="http://schemas.microsoft.com/office/drawing/2014/main" id="{5E7BAF13-25D8-53F2-9B9E-CE7CFFBB2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738" y="4324244"/>
            <a:ext cx="1739028" cy="173902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コネクタ: 曲線 5">
            <a:extLst>
              <a:ext uri="{FF2B5EF4-FFF2-40B4-BE49-F238E27FC236}">
                <a16:creationId xmlns:a16="http://schemas.microsoft.com/office/drawing/2014/main" id="{0EB79C05-1732-DDFC-AED1-F3F844EE4DD0}"/>
              </a:ext>
            </a:extLst>
          </p:cNvPr>
          <p:cNvCxnSpPr>
            <a:cxnSpLocks/>
          </p:cNvCxnSpPr>
          <p:nvPr/>
        </p:nvCxnSpPr>
        <p:spPr>
          <a:xfrm>
            <a:off x="4597926" y="4737355"/>
            <a:ext cx="2281808" cy="850645"/>
          </a:xfrm>
          <a:prstGeom prst="curvedConnector3">
            <a:avLst>
              <a:gd name="adj1" fmla="val 50000"/>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504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AEE8F-4C49-C448-7FB1-7843D30E1A6F}"/>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57FC628-0AF9-D72B-0D68-006107B14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A9F2692-9499-45E5-F1CC-A6BC20D3BD94}"/>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第３問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E9C37406-7348-C022-905C-9A42C3E84DAB}"/>
              </a:ext>
            </a:extLst>
          </p:cNvPr>
          <p:cNvSpPr txBox="1"/>
          <p:nvPr/>
        </p:nvSpPr>
        <p:spPr>
          <a:xfrm>
            <a:off x="837028" y="1328328"/>
            <a:ext cx="10592971" cy="1569660"/>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世界には、いろいろな米料理があります。</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下の写真の「ナシゴレン」は、次の①～③のどこの国の料理でしょう。</a:t>
            </a:r>
          </a:p>
        </p:txBody>
      </p:sp>
      <p:sp>
        <p:nvSpPr>
          <p:cNvPr id="5" name="テキスト ボックス 4">
            <a:extLst>
              <a:ext uri="{FF2B5EF4-FFF2-40B4-BE49-F238E27FC236}">
                <a16:creationId xmlns:a16="http://schemas.microsoft.com/office/drawing/2014/main" id="{D7ED75B6-3164-16CC-5C62-5E4E9C603389}"/>
              </a:ext>
            </a:extLst>
          </p:cNvPr>
          <p:cNvSpPr txBox="1"/>
          <p:nvPr/>
        </p:nvSpPr>
        <p:spPr>
          <a:xfrm>
            <a:off x="6668085" y="2897988"/>
            <a:ext cx="4541521" cy="3170099"/>
          </a:xfrm>
          <a:prstGeom prst="rect">
            <a:avLst/>
          </a:prstGeom>
          <a:noFill/>
        </p:spPr>
        <p:txBody>
          <a:bodyPr wrap="square" rtlCol="0">
            <a:spAutoFit/>
          </a:bodyPr>
          <a:lstStyle/>
          <a:p>
            <a:r>
              <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インドネシア</a:t>
            </a:r>
            <a:endParaRPr kumimoji="1"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②イタリア</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kumimoji="1"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③中国</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7" name="図 6">
            <a:extLst>
              <a:ext uri="{FF2B5EF4-FFF2-40B4-BE49-F238E27FC236}">
                <a16:creationId xmlns:a16="http://schemas.microsoft.com/office/drawing/2014/main" id="{F08D61B0-135B-70E9-A192-8E699ADBB419}"/>
              </a:ext>
            </a:extLst>
          </p:cNvPr>
          <p:cNvPicPr>
            <a:picLocks noChangeAspect="1"/>
          </p:cNvPicPr>
          <p:nvPr/>
        </p:nvPicPr>
        <p:blipFill>
          <a:blip r:embed="rId3"/>
          <a:stretch>
            <a:fillRect/>
          </a:stretch>
        </p:blipFill>
        <p:spPr>
          <a:xfrm>
            <a:off x="1412114" y="2993235"/>
            <a:ext cx="4549023" cy="3010383"/>
          </a:xfrm>
          <a:prstGeom prst="rect">
            <a:avLst/>
          </a:prstGeom>
        </p:spPr>
      </p:pic>
    </p:spTree>
    <p:extLst>
      <p:ext uri="{BB962C8B-B14F-4D97-AF65-F5344CB8AC3E}">
        <p14:creationId xmlns:p14="http://schemas.microsoft.com/office/powerpoint/2010/main" val="184972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59FF1-1FFF-7BF3-D31D-AC559E2AA2EB}"/>
            </a:ext>
          </a:extLst>
        </p:cNvPr>
        <p:cNvGrpSpPr/>
        <p:nvPr/>
      </p:nvGrpSpPr>
      <p:grpSpPr>
        <a:xfrm>
          <a:off x="0" y="0"/>
          <a:ext cx="0" cy="0"/>
          <a:chOff x="0" y="0"/>
          <a:chExt cx="0" cy="0"/>
        </a:xfrm>
      </p:grpSpPr>
      <p:pic>
        <p:nvPicPr>
          <p:cNvPr id="5" name="図 4" descr="背景パターン&#10;&#10;自動的に生成された説明">
            <a:extLst>
              <a:ext uri="{FF2B5EF4-FFF2-40B4-BE49-F238E27FC236}">
                <a16:creationId xmlns:a16="http://schemas.microsoft.com/office/drawing/2014/main" id="{DCBBD56D-A6DE-131C-FA8B-649232931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30E3AA8B-5225-1F6C-518F-019856C4B1F0}"/>
              </a:ext>
            </a:extLst>
          </p:cNvPr>
          <p:cNvSpPr txBox="1"/>
          <p:nvPr/>
        </p:nvSpPr>
        <p:spPr>
          <a:xfrm>
            <a:off x="4451249" y="716037"/>
            <a:ext cx="2907325" cy="830997"/>
          </a:xfrm>
          <a:prstGeom prst="rect">
            <a:avLst/>
          </a:prstGeom>
          <a:noFill/>
        </p:spPr>
        <p:txBody>
          <a:bodyPr wrap="square" rtlCol="0">
            <a:spAutoFit/>
          </a:bodyPr>
          <a:lstStyle/>
          <a:p>
            <a:pPr algn="ctr"/>
            <a:r>
              <a:rPr kumimoji="1" lang="ja-JP" altLang="en-US" sz="48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89301CBE-CE3E-6FD4-E51A-6594708B623B}"/>
              </a:ext>
            </a:extLst>
          </p:cNvPr>
          <p:cNvSpPr txBox="1"/>
          <p:nvPr/>
        </p:nvSpPr>
        <p:spPr>
          <a:xfrm>
            <a:off x="529296" y="2351971"/>
            <a:ext cx="11383303" cy="3448412"/>
          </a:xfrm>
          <a:prstGeom prst="rect">
            <a:avLst/>
          </a:prstGeom>
          <a:noFill/>
        </p:spPr>
        <p:txBody>
          <a:bodyPr wrap="square" rtlCol="0">
            <a:noAutofit/>
          </a:bodyPr>
          <a:lstStyle/>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「ナシゴレン」はインドネシアでは、「屋台の王様」と</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いわれている料理です。</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インドネシア語で「ナシ」はご飯、「ゴレン」とは、炒める、揚げるという意味です。</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野菜や肉、シーフードなどを、ご飯と炒めて調味料で味を調える簡単な炒めごはんです。</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4" name="Picture 2">
            <a:extLst>
              <a:ext uri="{FF2B5EF4-FFF2-40B4-BE49-F238E27FC236}">
                <a16:creationId xmlns:a16="http://schemas.microsoft.com/office/drawing/2014/main" id="{2582EBB4-0C78-E574-A86E-0C9EBA883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3974" y="523564"/>
            <a:ext cx="2233539" cy="151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7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4554-F346-422E-06FE-01B1C061EF7A}"/>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6CD1633B-60C4-5C1C-1626-FC8A6B049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AF6B7447-0E44-459C-2D87-5EC062AE5BFC}"/>
              </a:ext>
            </a:extLst>
          </p:cNvPr>
          <p:cNvSpPr txBox="1"/>
          <p:nvPr/>
        </p:nvSpPr>
        <p:spPr>
          <a:xfrm>
            <a:off x="1059765" y="522281"/>
            <a:ext cx="1659988" cy="646331"/>
          </a:xfrm>
          <a:prstGeom prst="rect">
            <a:avLst/>
          </a:prstGeom>
          <a:noFill/>
        </p:spPr>
        <p:txBody>
          <a:bodyPr wrap="square" rtlCol="0">
            <a:spAutoFit/>
          </a:bodyPr>
          <a:lstStyle/>
          <a:p>
            <a:r>
              <a:rPr lang="ja-JP" altLang="en-US" sz="360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第４問</a:t>
            </a:r>
            <a:r>
              <a:rPr kumimoji="1" lang="ja-JP" altLang="en-US" sz="360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3" name="テキスト ボックス 2">
            <a:extLst>
              <a:ext uri="{FF2B5EF4-FFF2-40B4-BE49-F238E27FC236}">
                <a16:creationId xmlns:a16="http://schemas.microsoft.com/office/drawing/2014/main" id="{89D7F855-3B48-23C3-4895-4EE14FD68EC9}"/>
              </a:ext>
            </a:extLst>
          </p:cNvPr>
          <p:cNvSpPr txBox="1"/>
          <p:nvPr/>
        </p:nvSpPr>
        <p:spPr>
          <a:xfrm>
            <a:off x="449451" y="1353292"/>
            <a:ext cx="11391254" cy="1754326"/>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メキシコ、アメリカおよび中央アメリカの伝統的な</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薄焼きパンであるトルティーヤの原材料は次のうち</a:t>
            </a:r>
            <a:endParaRPr kumimoji="1"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どれでしょう？</a:t>
            </a:r>
          </a:p>
        </p:txBody>
      </p:sp>
      <p:sp>
        <p:nvSpPr>
          <p:cNvPr id="6" name="テキスト ボックス 5">
            <a:extLst>
              <a:ext uri="{FF2B5EF4-FFF2-40B4-BE49-F238E27FC236}">
                <a16:creationId xmlns:a16="http://schemas.microsoft.com/office/drawing/2014/main" id="{C4574B7B-24C6-1771-E9CA-0D10FABA9515}"/>
              </a:ext>
            </a:extLst>
          </p:cNvPr>
          <p:cNvSpPr txBox="1"/>
          <p:nvPr/>
        </p:nvSpPr>
        <p:spPr>
          <a:xfrm>
            <a:off x="4491515" y="3029749"/>
            <a:ext cx="4519889" cy="2862322"/>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①米</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②大豆</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③トウモロコシ</a:t>
            </a:r>
            <a:endPar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4" name="Picture 2" descr="トルティーヤ｜商用可フリー画像・背景透過">
            <a:extLst>
              <a:ext uri="{FF2B5EF4-FFF2-40B4-BE49-F238E27FC236}">
                <a16:creationId xmlns:a16="http://schemas.microsoft.com/office/drawing/2014/main" id="{E0E02844-9910-076A-CEB6-AEBA8996B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194" y="3136957"/>
            <a:ext cx="3063825" cy="236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2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88F28-DADE-0E99-6CF5-4BDCBC56143E}"/>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551EC4DA-1684-8D94-A849-0F2E208E3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E04F552C-43DE-4D07-FF3A-E81C090F139B}"/>
              </a:ext>
            </a:extLst>
          </p:cNvPr>
          <p:cNvSpPr txBox="1"/>
          <p:nvPr/>
        </p:nvSpPr>
        <p:spPr>
          <a:xfrm>
            <a:off x="4552235" y="718438"/>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09720048-6307-878A-7B35-13A04B245F52}"/>
              </a:ext>
            </a:extLst>
          </p:cNvPr>
          <p:cNvSpPr txBox="1"/>
          <p:nvPr/>
        </p:nvSpPr>
        <p:spPr>
          <a:xfrm>
            <a:off x="567397" y="2754207"/>
            <a:ext cx="11057206" cy="3346805"/>
          </a:xfrm>
          <a:prstGeom prst="rect">
            <a:avLst/>
          </a:prstGeom>
          <a:noFill/>
        </p:spPr>
        <p:txBody>
          <a:bodyPr wrap="square" rtlCol="0">
            <a:noAutofit/>
          </a:bodyPr>
          <a:lstStyle/>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トルティーヤとは、メキシコ料理における主食で、</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トウモロコシの粉に水と塩を加え薄く円形にして伸ばして焼いたものである。</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そのまま食べたり、肉や野菜などの具材をトルティーヤに巻いたり、挟んだりして「タコス」という料理にして食べられています。</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a:extLst>
              <a:ext uri="{FF2B5EF4-FFF2-40B4-BE49-F238E27FC236}">
                <a16:creationId xmlns:a16="http://schemas.microsoft.com/office/drawing/2014/main" id="{AE2B9E83-A072-B12B-62DD-2C27D247B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026" y="736291"/>
            <a:ext cx="1935840" cy="131724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a:extLst>
              <a:ext uri="{FF2B5EF4-FFF2-40B4-BE49-F238E27FC236}">
                <a16:creationId xmlns:a16="http://schemas.microsoft.com/office/drawing/2014/main" id="{687F4705-10F5-DE59-3116-921019AA170B}"/>
              </a:ext>
            </a:extLst>
          </p:cNvPr>
          <p:cNvGrpSpPr/>
          <p:nvPr/>
        </p:nvGrpSpPr>
        <p:grpSpPr>
          <a:xfrm>
            <a:off x="7568894" y="313942"/>
            <a:ext cx="2495500" cy="2333121"/>
            <a:chOff x="7428310" y="441363"/>
            <a:chExt cx="2495500" cy="2333121"/>
          </a:xfrm>
        </p:grpSpPr>
        <p:grpSp>
          <p:nvGrpSpPr>
            <p:cNvPr id="10" name="グループ化 9">
              <a:extLst>
                <a:ext uri="{FF2B5EF4-FFF2-40B4-BE49-F238E27FC236}">
                  <a16:creationId xmlns:a16="http://schemas.microsoft.com/office/drawing/2014/main" id="{59C41159-D8E4-BE71-4DCD-8BAB9564443A}"/>
                </a:ext>
              </a:extLst>
            </p:cNvPr>
            <p:cNvGrpSpPr/>
            <p:nvPr/>
          </p:nvGrpSpPr>
          <p:grpSpPr>
            <a:xfrm>
              <a:off x="7460010" y="441363"/>
              <a:ext cx="2463800" cy="2333121"/>
              <a:chOff x="7372742" y="3793555"/>
              <a:chExt cx="2463800" cy="2333121"/>
            </a:xfrm>
          </p:grpSpPr>
          <p:grpSp>
            <p:nvGrpSpPr>
              <p:cNvPr id="7" name="グループ化 6">
                <a:extLst>
                  <a:ext uri="{FF2B5EF4-FFF2-40B4-BE49-F238E27FC236}">
                    <a16:creationId xmlns:a16="http://schemas.microsoft.com/office/drawing/2014/main" id="{D55A0281-3222-3D64-E6B7-6B3DC0024D19}"/>
                  </a:ext>
                </a:extLst>
              </p:cNvPr>
              <p:cNvGrpSpPr/>
              <p:nvPr/>
            </p:nvGrpSpPr>
            <p:grpSpPr>
              <a:xfrm>
                <a:off x="7372742" y="3793555"/>
                <a:ext cx="2463800" cy="2333121"/>
                <a:chOff x="7372742" y="3793555"/>
                <a:chExt cx="2463800" cy="2333121"/>
              </a:xfrm>
            </p:grpSpPr>
            <p:grpSp>
              <p:nvGrpSpPr>
                <p:cNvPr id="6" name="グループ化 5">
                  <a:extLst>
                    <a:ext uri="{FF2B5EF4-FFF2-40B4-BE49-F238E27FC236}">
                      <a16:creationId xmlns:a16="http://schemas.microsoft.com/office/drawing/2014/main" id="{5A02EA4C-50D0-27F3-A36B-A7758D8CBB66}"/>
                    </a:ext>
                  </a:extLst>
                </p:cNvPr>
                <p:cNvGrpSpPr/>
                <p:nvPr/>
              </p:nvGrpSpPr>
              <p:grpSpPr>
                <a:xfrm>
                  <a:off x="7372742" y="3793555"/>
                  <a:ext cx="2463800" cy="2333121"/>
                  <a:chOff x="7372742" y="3793555"/>
                  <a:chExt cx="2463800" cy="2333121"/>
                </a:xfrm>
              </p:grpSpPr>
              <p:pic>
                <p:nvPicPr>
                  <p:cNvPr id="4" name="図 3" descr="時計, 挿絵 が含まれている画像&#10;&#10;自動的に生成された説明">
                    <a:extLst>
                      <a:ext uri="{FF2B5EF4-FFF2-40B4-BE49-F238E27FC236}">
                        <a16:creationId xmlns:a16="http://schemas.microsoft.com/office/drawing/2014/main" id="{407280B5-0EC1-B4F5-E571-48CC56F7F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662" y="4558297"/>
                    <a:ext cx="2229338" cy="1568379"/>
                  </a:xfrm>
                  <a:prstGeom prst="rect">
                    <a:avLst/>
                  </a:prstGeom>
                </p:spPr>
              </p:pic>
              <p:pic>
                <p:nvPicPr>
                  <p:cNvPr id="2052" name="Picture 4">
                    <a:extLst>
                      <a:ext uri="{FF2B5EF4-FFF2-40B4-BE49-F238E27FC236}">
                        <a16:creationId xmlns:a16="http://schemas.microsoft.com/office/drawing/2014/main" id="{E6B7F6C6-59D3-FF25-068E-C31BEBD60A7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469" b="23804" l="31340" r="69856">
                                <a14:foregroundMark x1="31340" y1="16866" x2="31340" y2="16866"/>
                                <a14:foregroundMark x1="67823" y1="23684" x2="67823" y2="23684"/>
                                <a14:foregroundMark x1="69976" y1="20933" x2="69976" y2="20933"/>
                                <a14:foregroundMark x1="51435" y1="3469" x2="51435" y2="3469"/>
                              </a14:backgroundRemoval>
                            </a14:imgEffect>
                          </a14:imgLayer>
                        </a14:imgProps>
                      </a:ext>
                      <a:ext uri="{28A0092B-C50C-407E-A947-70E740481C1C}">
                        <a14:useLocalDpi xmlns:a14="http://schemas.microsoft.com/office/drawing/2010/main" val="0"/>
                      </a:ext>
                    </a:extLst>
                  </a:blip>
                  <a:srcRect l="28803" t="1852" r="28803" b="73646"/>
                  <a:stretch/>
                </p:blipFill>
                <p:spPr bwMode="auto">
                  <a:xfrm rot="21177089">
                    <a:off x="7372742" y="3793555"/>
                    <a:ext cx="2463800" cy="1609774"/>
                  </a:xfrm>
                  <a:prstGeom prst="rect">
                    <a:avLst/>
                  </a:prstGeom>
                  <a:noFill/>
                  <a:extLst>
                    <a:ext uri="{909E8E84-426E-40DD-AFC4-6F175D3DCCD1}">
                      <a14:hiddenFill xmlns:a14="http://schemas.microsoft.com/office/drawing/2010/main">
                        <a:solidFill>
                          <a:srgbClr val="FFFFFF"/>
                        </a:solidFill>
                      </a14:hiddenFill>
                    </a:ext>
                  </a:extLst>
                </p:spPr>
              </p:pic>
            </p:grpSp>
            <p:pic>
              <p:nvPicPr>
                <p:cNvPr id="2054" name="Picture 6">
                  <a:extLst>
                    <a:ext uri="{FF2B5EF4-FFF2-40B4-BE49-F238E27FC236}">
                      <a16:creationId xmlns:a16="http://schemas.microsoft.com/office/drawing/2014/main" id="{6ABC7A5C-9205-F11A-CCD0-D1AE36A2D76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5710"/>
                <a:stretch/>
              </p:blipFill>
              <p:spPr bwMode="auto">
                <a:xfrm rot="18569210">
                  <a:off x="7779895" y="5380082"/>
                  <a:ext cx="459262" cy="890299"/>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a:extLst>
                  <a:ext uri="{FF2B5EF4-FFF2-40B4-BE49-F238E27FC236}">
                    <a16:creationId xmlns:a16="http://schemas.microsoft.com/office/drawing/2014/main" id="{ADE7EFDD-9256-97E8-D7F8-7B81AB8F09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9377">
                <a:off x="8286104" y="5346859"/>
                <a:ext cx="553256" cy="281735"/>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図 11" descr="背景パターン&#10;&#10;自動的に生成された説明">
              <a:extLst>
                <a:ext uri="{FF2B5EF4-FFF2-40B4-BE49-F238E27FC236}">
                  <a16:creationId xmlns:a16="http://schemas.microsoft.com/office/drawing/2014/main" id="{5AF9BFDA-0871-6674-D123-91374E268EAC}"/>
                </a:ext>
              </a:extLst>
            </p:cNvPr>
            <p:cNvPicPr>
              <a:picLocks noChangeAspect="1"/>
            </p:cNvPicPr>
            <p:nvPr/>
          </p:nvPicPr>
          <p:blipFill rotWithShape="1">
            <a:blip r:embed="rId2">
              <a:extLst>
                <a:ext uri="{28A0092B-C50C-407E-A947-70E740481C1C}">
                  <a14:useLocalDpi xmlns:a14="http://schemas.microsoft.com/office/drawing/2010/main" val="0"/>
                </a:ext>
              </a:extLst>
            </a:blip>
            <a:srcRect l="22105" t="36136" r="60359" b="56740"/>
            <a:stretch/>
          </p:blipFill>
          <p:spPr>
            <a:xfrm>
              <a:off x="7428310" y="1840271"/>
              <a:ext cx="417242" cy="288610"/>
            </a:xfrm>
            <a:prstGeom prst="rect">
              <a:avLst/>
            </a:prstGeom>
          </p:spPr>
        </p:pic>
        <p:pic>
          <p:nvPicPr>
            <p:cNvPr id="13" name="図 12" descr="背景パターン&#10;&#10;自動的に生成された説明">
              <a:extLst>
                <a:ext uri="{FF2B5EF4-FFF2-40B4-BE49-F238E27FC236}">
                  <a16:creationId xmlns:a16="http://schemas.microsoft.com/office/drawing/2014/main" id="{88A82236-C7E2-69AD-54A0-81BE9C39E956}"/>
                </a:ext>
              </a:extLst>
            </p:cNvPr>
            <p:cNvPicPr>
              <a:picLocks noChangeAspect="1"/>
            </p:cNvPicPr>
            <p:nvPr/>
          </p:nvPicPr>
          <p:blipFill rotWithShape="1">
            <a:blip r:embed="rId2">
              <a:extLst>
                <a:ext uri="{28A0092B-C50C-407E-A947-70E740481C1C}">
                  <a14:useLocalDpi xmlns:a14="http://schemas.microsoft.com/office/drawing/2010/main" val="0"/>
                </a:ext>
              </a:extLst>
            </a:blip>
            <a:srcRect l="22105" t="36136" r="60359" b="56740"/>
            <a:stretch/>
          </p:blipFill>
          <p:spPr>
            <a:xfrm rot="178652">
              <a:off x="7732506" y="1133121"/>
              <a:ext cx="417242" cy="288610"/>
            </a:xfrm>
            <a:prstGeom prst="rect">
              <a:avLst/>
            </a:prstGeom>
          </p:spPr>
        </p:pic>
      </p:grpSp>
    </p:spTree>
    <p:extLst>
      <p:ext uri="{BB962C8B-B14F-4D97-AF65-F5344CB8AC3E}">
        <p14:creationId xmlns:p14="http://schemas.microsoft.com/office/powerpoint/2010/main" val="27506900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TotalTime>
  <Words>354</Words>
  <Application>Microsoft Office PowerPoint</Application>
  <PresentationFormat>ワイド画面</PresentationFormat>
  <Paragraphs>54</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HGS創英角ﾎﾟｯﾌﾟ体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SHOKUIKU3</dc:creator>
  <cp:lastModifiedBy>SHOKUIKU2</cp:lastModifiedBy>
  <cp:revision>10</cp:revision>
  <dcterms:created xsi:type="dcterms:W3CDTF">2024-02-13T01:04:32Z</dcterms:created>
  <dcterms:modified xsi:type="dcterms:W3CDTF">2024-08-26T01:11:33Z</dcterms:modified>
</cp:coreProperties>
</file>