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2" r:id="rId3"/>
    <p:sldId id="261" r:id="rId4"/>
    <p:sldId id="269" r:id="rId5"/>
    <p:sldId id="270" r:id="rId6"/>
    <p:sldId id="281" r:id="rId7"/>
    <p:sldId id="282" r:id="rId8"/>
    <p:sldId id="284" r:id="rId9"/>
    <p:sldId id="285" r:id="rId10"/>
    <p:sldId id="286" r:id="rId11"/>
    <p:sldId id="28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FF0DDFAB-BCE1-5E7E-668B-1ACB1C8F4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6096000" y="3428682"/>
            <a:ext cx="5852159"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～パン編～</a:t>
            </a: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（全５問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3" name="図 2" descr="挿絵 が含まれている画像&#10;&#10;自動的に生成された説明">
            <a:extLst>
              <a:ext uri="{FF2B5EF4-FFF2-40B4-BE49-F238E27FC236}">
                <a16:creationId xmlns:a16="http://schemas.microsoft.com/office/drawing/2014/main" id="{6DCD08BA-E8CA-302A-AAF6-4A8AF9C5E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562" y="2781300"/>
            <a:ext cx="3396123" cy="3428682"/>
          </a:xfrm>
          <a:prstGeom prst="rect">
            <a:avLst/>
          </a:prstGeom>
        </p:spPr>
      </p:pic>
    </p:spTree>
    <p:extLst>
      <p:ext uri="{BB962C8B-B14F-4D97-AF65-F5344CB8AC3E}">
        <p14:creationId xmlns:p14="http://schemas.microsoft.com/office/powerpoint/2010/main" val="414573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103543"/>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690909" y="1322848"/>
            <a:ext cx="11224068" cy="584775"/>
          </a:xfrm>
          <a:prstGeom prst="rect">
            <a:avLst/>
          </a:prstGeom>
          <a:noFill/>
        </p:spPr>
        <p:txBody>
          <a:bodyPr wrap="square" rtlCol="0">
            <a:spAutoFit/>
          </a:bodyPr>
          <a:lstStyle/>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「パンの日」は、いつでしょう？</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2707414" y="2539850"/>
            <a:ext cx="3595529"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①８月１０日</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②１２月２４日</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③４月１２日</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8" name="図 7" descr="挿絵 が含まれている画像&#10;&#10;自動的に生成された説明">
            <a:extLst>
              <a:ext uri="{FF2B5EF4-FFF2-40B4-BE49-F238E27FC236}">
                <a16:creationId xmlns:a16="http://schemas.microsoft.com/office/drawing/2014/main" id="{A75970EF-6BED-FCAA-9476-05817935C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7931">
            <a:off x="6302943" y="2158639"/>
            <a:ext cx="3396123" cy="3428682"/>
          </a:xfrm>
          <a:prstGeom prst="rect">
            <a:avLst/>
          </a:prstGeom>
        </p:spPr>
      </p:pic>
      <p:sp>
        <p:nvSpPr>
          <p:cNvPr id="9" name="テキスト ボックス 8">
            <a:extLst>
              <a:ext uri="{FF2B5EF4-FFF2-40B4-BE49-F238E27FC236}">
                <a16:creationId xmlns:a16="http://schemas.microsoft.com/office/drawing/2014/main" id="{219E63C2-EA90-8656-E53D-17421C9F2FEB}"/>
              </a:ext>
            </a:extLst>
          </p:cNvPr>
          <p:cNvSpPr txBox="1"/>
          <p:nvPr/>
        </p:nvSpPr>
        <p:spPr>
          <a:xfrm rot="928966">
            <a:off x="8544386" y="1509747"/>
            <a:ext cx="1659988" cy="923330"/>
          </a:xfrm>
          <a:prstGeom prst="rect">
            <a:avLst/>
          </a:prstGeom>
          <a:noFill/>
        </p:spPr>
        <p:txBody>
          <a:bodyPr wrap="square" rtlCol="0">
            <a:spAutoFit/>
          </a:bodyPr>
          <a:lstStyle/>
          <a:p>
            <a:r>
              <a:rPr kumimoji="1" lang="ja-JP" altLang="en-US" sz="5400" dirty="0"/>
              <a:t>❓</a:t>
            </a:r>
          </a:p>
        </p:txBody>
      </p:sp>
      <p:sp>
        <p:nvSpPr>
          <p:cNvPr id="10" name="テキスト ボックス 9">
            <a:extLst>
              <a:ext uri="{FF2B5EF4-FFF2-40B4-BE49-F238E27FC236}">
                <a16:creationId xmlns:a16="http://schemas.microsoft.com/office/drawing/2014/main" id="{5781B392-9975-C86A-B6C5-ED61C2015A40}"/>
              </a:ext>
            </a:extLst>
          </p:cNvPr>
          <p:cNvSpPr txBox="1"/>
          <p:nvPr/>
        </p:nvSpPr>
        <p:spPr>
          <a:xfrm rot="928966">
            <a:off x="9279725" y="1757914"/>
            <a:ext cx="1659988" cy="923330"/>
          </a:xfrm>
          <a:prstGeom prst="rect">
            <a:avLst/>
          </a:prstGeom>
          <a:noFill/>
        </p:spPr>
        <p:txBody>
          <a:bodyPr wrap="square" rtlCol="0">
            <a:spAutoFit/>
          </a:bodyPr>
          <a:lstStyle/>
          <a:p>
            <a:r>
              <a:rPr kumimoji="1" lang="ja-JP" altLang="en-US" sz="5400" dirty="0"/>
              <a:t>❓</a:t>
            </a:r>
          </a:p>
        </p:txBody>
      </p:sp>
    </p:spTree>
    <p:extLst>
      <p:ext uri="{BB962C8B-B14F-4D97-AF65-F5344CB8AC3E}">
        <p14:creationId xmlns:p14="http://schemas.microsoft.com/office/powerpoint/2010/main" val="32724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643916" y="1398484"/>
            <a:ext cx="7517445" cy="2834183"/>
          </a:xfrm>
          <a:prstGeom prst="rect">
            <a:avLst/>
          </a:prstGeom>
          <a:noFill/>
        </p:spPr>
        <p:txBody>
          <a:bodyPr wrap="square" rtlCol="0">
            <a:noAutofit/>
          </a:bodyPr>
          <a:lstStyle/>
          <a:p>
            <a:pPr algn="l"/>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パンの日は、日本で初めてパンが製造された日を記念して決められました。１８４２年（天保１３年・江戸時代）の４月１２日に、日本で最初のパンが焼かれました。</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l"/>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そのパンは、今でいう「乾パン」だったそうです。</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 name="Picture 2" descr="乾パンイラスト - No: 2097697｜無料イラスト・フリー素材なら「イラストAC」">
            <a:extLst>
              <a:ext uri="{FF2B5EF4-FFF2-40B4-BE49-F238E27FC236}">
                <a16:creationId xmlns:a16="http://schemas.microsoft.com/office/drawing/2014/main" id="{E278E408-01C2-5479-C677-917622B54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273" y="2060812"/>
            <a:ext cx="3106217" cy="310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7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7" y="1341254"/>
            <a:ext cx="11224066" cy="1815882"/>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明治時代から日本で食べられるようになったパン。当時はあまりおいしくなく、人気がありませんでした。そこでパンの中に、むかしから日本人が好きなあるものを入れてパンを作ったら、やっと人気が出てきました。それはなん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1059765" y="3408477"/>
            <a:ext cx="11858486"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①あんパン</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②クリームパン　　③カレーパン</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30" name="Picture 6" descr="カレーパンのイラスト">
            <a:extLst>
              <a:ext uri="{FF2B5EF4-FFF2-40B4-BE49-F238E27FC236}">
                <a16:creationId xmlns:a16="http://schemas.microsoft.com/office/drawing/2014/main" id="{C9F0DE7E-29AA-18BA-B0F0-4D5DB0B9E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482" y="4244593"/>
            <a:ext cx="2047895" cy="15052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クリームパンのイラスト">
            <a:extLst>
              <a:ext uri="{FF2B5EF4-FFF2-40B4-BE49-F238E27FC236}">
                <a16:creationId xmlns:a16="http://schemas.microsoft.com/office/drawing/2014/main" id="{87324A4D-6475-E495-DA9B-1F83B864D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113" y="4260612"/>
            <a:ext cx="2047895" cy="16587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アンパンのイラスト">
            <a:extLst>
              <a:ext uri="{FF2B5EF4-FFF2-40B4-BE49-F238E27FC236}">
                <a16:creationId xmlns:a16="http://schemas.microsoft.com/office/drawing/2014/main" id="{EA5232BB-602F-69C6-4801-9113E056C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741" y="4289181"/>
            <a:ext cx="1879223" cy="163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401183"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752333"/>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あんパンは明治時代に木村安兵衛という人が日本人好みのパン作りを研究してできあがりました。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当時</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のあんパンは日本人の大好きな酒まんじゅうや大福をヒントに、イーストではなく酒種（麹、米、飯、水を原料として作る）で発酵させ、砂糖や卵を入れてつくったので、日本人にとってもなじみやすくなり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当時は一日に１５０００個も売れたと言われています。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CAFD08BC-BA69-633A-12EE-6216942C3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123" y="4555803"/>
            <a:ext cx="1989479" cy="172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745220" y="1371238"/>
            <a:ext cx="11224068" cy="1200329"/>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パンは、どの材料の働きでふっくらふくらむ</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のでしょうか。</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862040" y="3021385"/>
            <a:ext cx="10526396"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①酵母という菌　　　　②塩　　　　　　　③水　　</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（イースト菌）</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descr="塩・食卓塩のイラスト">
            <a:extLst>
              <a:ext uri="{FF2B5EF4-FFF2-40B4-BE49-F238E27FC236}">
                <a16:creationId xmlns:a16="http://schemas.microsoft.com/office/drawing/2014/main" id="{34BC6A86-B7CB-3278-CA56-90DA83196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138" y="4058947"/>
            <a:ext cx="1767378" cy="18362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62E741D-7A55-1B6F-831E-FFA817C20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9168" y="4190286"/>
            <a:ext cx="1075631" cy="15735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酵母（イースト菌） | フリーイラスト素材のぴくらいく｜無料ダウンロード可能です">
            <a:extLst>
              <a:ext uri="{FF2B5EF4-FFF2-40B4-BE49-F238E27FC236}">
                <a16:creationId xmlns:a16="http://schemas.microsoft.com/office/drawing/2014/main" id="{0D3E92CF-FEBD-66A0-B238-E0B21B0E6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028" y="4246698"/>
            <a:ext cx="1524781" cy="152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6" y="1734195"/>
            <a:ext cx="11057206" cy="2964414"/>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砂糖などの糖分を酵母菌（イースト菌）が分解し、発生させる</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二酸化炭素によってパンがふっくらふくらみます</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。これを「発酵（はっこう）」といいます。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65462EA4-1A32-DE99-136E-11A40E49E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740" y="3256872"/>
            <a:ext cx="3194437" cy="294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745220" y="1371238"/>
            <a:ext cx="11224068" cy="584775"/>
          </a:xfrm>
          <a:prstGeom prst="rect">
            <a:avLst/>
          </a:prstGeom>
          <a:noFill/>
        </p:spPr>
        <p:txBody>
          <a:bodyPr wrap="square" rtlCol="0">
            <a:spAutoFit/>
          </a:bodyPr>
          <a:lstStyle/>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コッペパンが日本中に広まったきっかけは何でしょう？</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745220" y="2876646"/>
            <a:ext cx="10336391"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パン屋さんが増えたから</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②学校給食で出されたから</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③「おいしい」といううわさが広まったから</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 name="Picture 2" descr="パン屋のイラスト">
            <a:extLst>
              <a:ext uri="{FF2B5EF4-FFF2-40B4-BE49-F238E27FC236}">
                <a16:creationId xmlns:a16="http://schemas.microsoft.com/office/drawing/2014/main" id="{908DA92B-DC4A-F620-7002-CB9E4A502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14" y="2147612"/>
            <a:ext cx="1215030" cy="1327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パン屋さんのイラスト">
            <a:extLst>
              <a:ext uri="{FF2B5EF4-FFF2-40B4-BE49-F238E27FC236}">
                <a16:creationId xmlns:a16="http://schemas.microsoft.com/office/drawing/2014/main" id="{20FF1DFC-7840-E54F-8FEC-530B92989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4056" y="2156890"/>
            <a:ext cx="735751" cy="14395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昔の給食のイラスト（トレイあり）">
            <a:extLst>
              <a:ext uri="{FF2B5EF4-FFF2-40B4-BE49-F238E27FC236}">
                <a16:creationId xmlns:a16="http://schemas.microsoft.com/office/drawing/2014/main" id="{EA7C1A3B-8B38-33AC-9F62-8CC081909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3414" y="3557652"/>
            <a:ext cx="1474803" cy="10987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世間話をする女性のイラスト">
            <a:extLst>
              <a:ext uri="{FF2B5EF4-FFF2-40B4-BE49-F238E27FC236}">
                <a16:creationId xmlns:a16="http://schemas.microsoft.com/office/drawing/2014/main" id="{D6323772-DC62-A67A-4E4B-2FFB5CDB83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6220" y="4587308"/>
            <a:ext cx="1474803" cy="147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6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643916" y="1398484"/>
            <a:ext cx="10904168" cy="2834183"/>
          </a:xfrm>
          <a:prstGeom prst="rect">
            <a:avLst/>
          </a:prstGeom>
          <a:noFill/>
        </p:spPr>
        <p:txBody>
          <a:bodyPr wrap="square" rtlCol="0">
            <a:noAutofit/>
          </a:bodyPr>
          <a:lstStyle/>
          <a:p>
            <a:pPr>
              <a:lnSpc>
                <a:spcPct val="150000"/>
              </a:lnSpc>
            </a:pP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コッペパンが日本中に広まるようになったのは、</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ct val="150000"/>
              </a:lnSpc>
            </a:pP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１９５０年（昭和２５年）に始まった学校給食からで、コッペパンが生まれたのは日本です</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 name="Picture 2" descr="昔の給食のイラスト（トレイあり）">
            <a:extLst>
              <a:ext uri="{FF2B5EF4-FFF2-40B4-BE49-F238E27FC236}">
                <a16:creationId xmlns:a16="http://schemas.microsoft.com/office/drawing/2014/main" id="{7A45B265-27F3-5E49-CFFB-DFAF97B53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669" y="3894875"/>
            <a:ext cx="3132994" cy="233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0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423081" y="1371238"/>
            <a:ext cx="11546207"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食パンの耳は、どうしてそうよぶのでしょうか？</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1059765" y="2767381"/>
            <a:ext cx="10526396"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①昔は、ものの端を耳とよんだから</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②耳のように、ぐにゃっとしているから</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③英語で、パンのかたいところを、ミミーとよぶから</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20623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1253196" y="1827032"/>
            <a:ext cx="9233829" cy="1023293"/>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日本では、昔はものの端のことを、耳とよんでいたそうです。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 name="Picture 2" descr="食パンのイラスト | 商用OKの無料イラスト素材サイト ツカッテ">
            <a:extLst>
              <a:ext uri="{FF2B5EF4-FFF2-40B4-BE49-F238E27FC236}">
                <a16:creationId xmlns:a16="http://schemas.microsoft.com/office/drawing/2014/main" id="{546FB4EA-0A25-1E2F-190D-E1448B5B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185" y="2433010"/>
            <a:ext cx="3593828" cy="359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83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774</TotalTime>
  <Words>447</Words>
  <Application>Microsoft Office PowerPoint</Application>
  <PresentationFormat>ワイド画面</PresentationFormat>
  <Paragraphs>48</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03 SHOKUIKU</cp:lastModifiedBy>
  <cp:revision>30</cp:revision>
  <dcterms:created xsi:type="dcterms:W3CDTF">2024-02-13T02:30:19Z</dcterms:created>
  <dcterms:modified xsi:type="dcterms:W3CDTF">2026-01-08T06:46:02Z</dcterms:modified>
</cp:coreProperties>
</file>