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0" r:id="rId2"/>
    <p:sldId id="262" r:id="rId3"/>
    <p:sldId id="261" r:id="rId4"/>
    <p:sldId id="269" r:id="rId5"/>
    <p:sldId id="270" r:id="rId6"/>
    <p:sldId id="281" r:id="rId7"/>
    <p:sldId id="282" r:id="rId8"/>
    <p:sldId id="284" r:id="rId9"/>
    <p:sldId id="285" r:id="rId10"/>
    <p:sldId id="286" r:id="rId11"/>
    <p:sldId id="287" r:id="rId12"/>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A721E"/>
    <a:srgbClr val="FF5D5D"/>
    <a:srgbClr val="FA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0" d="100"/>
          <a:sy n="70" d="100"/>
        </p:scale>
        <p:origin x="73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7EFCCF5-1096-DF65-4FE8-F92C424955B5}"/>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3AAA72EA-F41B-EB8B-D0D5-C19B1A34A0C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D99EB720-9995-2B57-A305-B9F51FADAA2B}"/>
              </a:ext>
            </a:extLst>
          </p:cNvPr>
          <p:cNvSpPr>
            <a:spLocks noGrp="1"/>
          </p:cNvSpPr>
          <p:nvPr>
            <p:ph type="dt" sz="half" idx="10"/>
          </p:nvPr>
        </p:nvSpPr>
        <p:spPr/>
        <p:txBody>
          <a:bodyPr/>
          <a:lstStyle/>
          <a:p>
            <a:fld id="{D1B3B32B-3649-4657-9C18-313958568760}" type="datetimeFigureOut">
              <a:rPr kumimoji="1" lang="ja-JP" altLang="en-US" smtClean="0"/>
              <a:t>2024/9/3</a:t>
            </a:fld>
            <a:endParaRPr kumimoji="1" lang="ja-JP" altLang="en-US"/>
          </a:p>
        </p:txBody>
      </p:sp>
      <p:sp>
        <p:nvSpPr>
          <p:cNvPr id="5" name="フッター プレースホルダー 4">
            <a:extLst>
              <a:ext uri="{FF2B5EF4-FFF2-40B4-BE49-F238E27FC236}">
                <a16:creationId xmlns:a16="http://schemas.microsoft.com/office/drawing/2014/main" id="{75209F3C-2DE3-E0DF-3C01-7CC0EFD14EF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43B98E0-375E-5906-45AB-CE29500A5A23}"/>
              </a:ext>
            </a:extLst>
          </p:cNvPr>
          <p:cNvSpPr>
            <a:spLocks noGrp="1"/>
          </p:cNvSpPr>
          <p:nvPr>
            <p:ph type="sldNum" sz="quarter" idx="12"/>
          </p:nvPr>
        </p:nvSpPr>
        <p:spPr/>
        <p:txBody>
          <a:bodyPr/>
          <a:lstStyle/>
          <a:p>
            <a:fld id="{DDA2393F-0E06-4A44-9498-A3D1992212E1}" type="slidenum">
              <a:rPr kumimoji="1" lang="ja-JP" altLang="en-US" smtClean="0"/>
              <a:t>‹#›</a:t>
            </a:fld>
            <a:endParaRPr kumimoji="1" lang="ja-JP" altLang="en-US"/>
          </a:p>
        </p:txBody>
      </p:sp>
    </p:spTree>
    <p:extLst>
      <p:ext uri="{BB962C8B-B14F-4D97-AF65-F5344CB8AC3E}">
        <p14:creationId xmlns:p14="http://schemas.microsoft.com/office/powerpoint/2010/main" val="6764783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3FAE093-1EF8-8315-FAD4-4FF8BBFB1A4C}"/>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3AE37675-C66D-23AA-4B69-0B73C7B19619}"/>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0A20CBC7-9BE6-36E9-E749-CE3BEDC2B7B8}"/>
              </a:ext>
            </a:extLst>
          </p:cNvPr>
          <p:cNvSpPr>
            <a:spLocks noGrp="1"/>
          </p:cNvSpPr>
          <p:nvPr>
            <p:ph type="dt" sz="half" idx="10"/>
          </p:nvPr>
        </p:nvSpPr>
        <p:spPr/>
        <p:txBody>
          <a:bodyPr/>
          <a:lstStyle/>
          <a:p>
            <a:fld id="{D1B3B32B-3649-4657-9C18-313958568760}" type="datetimeFigureOut">
              <a:rPr kumimoji="1" lang="ja-JP" altLang="en-US" smtClean="0"/>
              <a:t>2024/9/3</a:t>
            </a:fld>
            <a:endParaRPr kumimoji="1" lang="ja-JP" altLang="en-US"/>
          </a:p>
        </p:txBody>
      </p:sp>
      <p:sp>
        <p:nvSpPr>
          <p:cNvPr id="5" name="フッター プレースホルダー 4">
            <a:extLst>
              <a:ext uri="{FF2B5EF4-FFF2-40B4-BE49-F238E27FC236}">
                <a16:creationId xmlns:a16="http://schemas.microsoft.com/office/drawing/2014/main" id="{C8D70766-808F-1DD4-66DC-D03D301102C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77AF389-2CFA-5797-DE84-DB6CC0EA0AAD}"/>
              </a:ext>
            </a:extLst>
          </p:cNvPr>
          <p:cNvSpPr>
            <a:spLocks noGrp="1"/>
          </p:cNvSpPr>
          <p:nvPr>
            <p:ph type="sldNum" sz="quarter" idx="12"/>
          </p:nvPr>
        </p:nvSpPr>
        <p:spPr/>
        <p:txBody>
          <a:bodyPr/>
          <a:lstStyle/>
          <a:p>
            <a:fld id="{DDA2393F-0E06-4A44-9498-A3D1992212E1}" type="slidenum">
              <a:rPr kumimoji="1" lang="ja-JP" altLang="en-US" smtClean="0"/>
              <a:t>‹#›</a:t>
            </a:fld>
            <a:endParaRPr kumimoji="1" lang="ja-JP" altLang="en-US"/>
          </a:p>
        </p:txBody>
      </p:sp>
    </p:spTree>
    <p:extLst>
      <p:ext uri="{BB962C8B-B14F-4D97-AF65-F5344CB8AC3E}">
        <p14:creationId xmlns:p14="http://schemas.microsoft.com/office/powerpoint/2010/main" val="1317689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847110FA-2943-DB6D-F7BF-6488B0FCD431}"/>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21C9F36F-710E-31AF-7B0D-54F63A4E01D9}"/>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2B00F79C-ECB8-8876-7151-4CA6A4A12569}"/>
              </a:ext>
            </a:extLst>
          </p:cNvPr>
          <p:cNvSpPr>
            <a:spLocks noGrp="1"/>
          </p:cNvSpPr>
          <p:nvPr>
            <p:ph type="dt" sz="half" idx="10"/>
          </p:nvPr>
        </p:nvSpPr>
        <p:spPr/>
        <p:txBody>
          <a:bodyPr/>
          <a:lstStyle/>
          <a:p>
            <a:fld id="{D1B3B32B-3649-4657-9C18-313958568760}" type="datetimeFigureOut">
              <a:rPr kumimoji="1" lang="ja-JP" altLang="en-US" smtClean="0"/>
              <a:t>2024/9/3</a:t>
            </a:fld>
            <a:endParaRPr kumimoji="1" lang="ja-JP" altLang="en-US"/>
          </a:p>
        </p:txBody>
      </p:sp>
      <p:sp>
        <p:nvSpPr>
          <p:cNvPr id="5" name="フッター プレースホルダー 4">
            <a:extLst>
              <a:ext uri="{FF2B5EF4-FFF2-40B4-BE49-F238E27FC236}">
                <a16:creationId xmlns:a16="http://schemas.microsoft.com/office/drawing/2014/main" id="{6C9E1C04-7EC4-A413-5E85-E18FE1EA5AB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74A3E4A-3046-57E7-209B-AFF2E38DCC88}"/>
              </a:ext>
            </a:extLst>
          </p:cNvPr>
          <p:cNvSpPr>
            <a:spLocks noGrp="1"/>
          </p:cNvSpPr>
          <p:nvPr>
            <p:ph type="sldNum" sz="quarter" idx="12"/>
          </p:nvPr>
        </p:nvSpPr>
        <p:spPr/>
        <p:txBody>
          <a:bodyPr/>
          <a:lstStyle/>
          <a:p>
            <a:fld id="{DDA2393F-0E06-4A44-9498-A3D1992212E1}" type="slidenum">
              <a:rPr kumimoji="1" lang="ja-JP" altLang="en-US" smtClean="0"/>
              <a:t>‹#›</a:t>
            </a:fld>
            <a:endParaRPr kumimoji="1" lang="ja-JP" altLang="en-US"/>
          </a:p>
        </p:txBody>
      </p:sp>
    </p:spTree>
    <p:extLst>
      <p:ext uri="{BB962C8B-B14F-4D97-AF65-F5344CB8AC3E}">
        <p14:creationId xmlns:p14="http://schemas.microsoft.com/office/powerpoint/2010/main" val="1023210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6CD7690-3D64-4CBA-C3F0-5D24E47325CB}"/>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007C076D-17A2-AF1C-F3BB-FE376FB71B51}"/>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5BEBEB59-79B6-62D6-EF21-911E922ABA2D}"/>
              </a:ext>
            </a:extLst>
          </p:cNvPr>
          <p:cNvSpPr>
            <a:spLocks noGrp="1"/>
          </p:cNvSpPr>
          <p:nvPr>
            <p:ph type="dt" sz="half" idx="10"/>
          </p:nvPr>
        </p:nvSpPr>
        <p:spPr/>
        <p:txBody>
          <a:bodyPr/>
          <a:lstStyle/>
          <a:p>
            <a:fld id="{D1B3B32B-3649-4657-9C18-313958568760}" type="datetimeFigureOut">
              <a:rPr kumimoji="1" lang="ja-JP" altLang="en-US" smtClean="0"/>
              <a:t>2024/9/3</a:t>
            </a:fld>
            <a:endParaRPr kumimoji="1" lang="ja-JP" altLang="en-US"/>
          </a:p>
        </p:txBody>
      </p:sp>
      <p:sp>
        <p:nvSpPr>
          <p:cNvPr id="5" name="フッター プレースホルダー 4">
            <a:extLst>
              <a:ext uri="{FF2B5EF4-FFF2-40B4-BE49-F238E27FC236}">
                <a16:creationId xmlns:a16="http://schemas.microsoft.com/office/drawing/2014/main" id="{81D0CC57-BA3A-6AB7-59F0-8CE7C26E00F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F3D9C6F-DD51-9AEE-C887-514C44F4C1BF}"/>
              </a:ext>
            </a:extLst>
          </p:cNvPr>
          <p:cNvSpPr>
            <a:spLocks noGrp="1"/>
          </p:cNvSpPr>
          <p:nvPr>
            <p:ph type="sldNum" sz="quarter" idx="12"/>
          </p:nvPr>
        </p:nvSpPr>
        <p:spPr/>
        <p:txBody>
          <a:bodyPr/>
          <a:lstStyle/>
          <a:p>
            <a:fld id="{DDA2393F-0E06-4A44-9498-A3D1992212E1}" type="slidenum">
              <a:rPr kumimoji="1" lang="ja-JP" altLang="en-US" smtClean="0"/>
              <a:t>‹#›</a:t>
            </a:fld>
            <a:endParaRPr kumimoji="1" lang="ja-JP" altLang="en-US"/>
          </a:p>
        </p:txBody>
      </p:sp>
    </p:spTree>
    <p:extLst>
      <p:ext uri="{BB962C8B-B14F-4D97-AF65-F5344CB8AC3E}">
        <p14:creationId xmlns:p14="http://schemas.microsoft.com/office/powerpoint/2010/main" val="15938780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FA8F6AE-5A11-D0F2-D26D-5E1BBEF88C75}"/>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B61CFDE8-CC81-38B1-1706-4AB44929C59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0AE8FD12-8109-B7AA-DACC-89F1643A706D}"/>
              </a:ext>
            </a:extLst>
          </p:cNvPr>
          <p:cNvSpPr>
            <a:spLocks noGrp="1"/>
          </p:cNvSpPr>
          <p:nvPr>
            <p:ph type="dt" sz="half" idx="10"/>
          </p:nvPr>
        </p:nvSpPr>
        <p:spPr/>
        <p:txBody>
          <a:bodyPr/>
          <a:lstStyle/>
          <a:p>
            <a:fld id="{D1B3B32B-3649-4657-9C18-313958568760}" type="datetimeFigureOut">
              <a:rPr kumimoji="1" lang="ja-JP" altLang="en-US" smtClean="0"/>
              <a:t>2024/9/3</a:t>
            </a:fld>
            <a:endParaRPr kumimoji="1" lang="ja-JP" altLang="en-US"/>
          </a:p>
        </p:txBody>
      </p:sp>
      <p:sp>
        <p:nvSpPr>
          <p:cNvPr id="5" name="フッター プレースホルダー 4">
            <a:extLst>
              <a:ext uri="{FF2B5EF4-FFF2-40B4-BE49-F238E27FC236}">
                <a16:creationId xmlns:a16="http://schemas.microsoft.com/office/drawing/2014/main" id="{8B5E80D6-B463-21C1-564D-FDEEFDB59DD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9B27558-93BB-6693-CC2D-25A82D9F8200}"/>
              </a:ext>
            </a:extLst>
          </p:cNvPr>
          <p:cNvSpPr>
            <a:spLocks noGrp="1"/>
          </p:cNvSpPr>
          <p:nvPr>
            <p:ph type="sldNum" sz="quarter" idx="12"/>
          </p:nvPr>
        </p:nvSpPr>
        <p:spPr/>
        <p:txBody>
          <a:bodyPr/>
          <a:lstStyle/>
          <a:p>
            <a:fld id="{DDA2393F-0E06-4A44-9498-A3D1992212E1}" type="slidenum">
              <a:rPr kumimoji="1" lang="ja-JP" altLang="en-US" smtClean="0"/>
              <a:t>‹#›</a:t>
            </a:fld>
            <a:endParaRPr kumimoji="1" lang="ja-JP" altLang="en-US"/>
          </a:p>
        </p:txBody>
      </p:sp>
    </p:spTree>
    <p:extLst>
      <p:ext uri="{BB962C8B-B14F-4D97-AF65-F5344CB8AC3E}">
        <p14:creationId xmlns:p14="http://schemas.microsoft.com/office/powerpoint/2010/main" val="36845939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7790859-813D-C347-89DA-CE1CEDCC66A2}"/>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84AEDC04-EF8C-B27E-FE45-1818AE834142}"/>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89CAC13E-7FD8-B91D-8E3C-CEC5EAD1AB75}"/>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2D1F7C60-A03D-C236-FD67-D076E5157794}"/>
              </a:ext>
            </a:extLst>
          </p:cNvPr>
          <p:cNvSpPr>
            <a:spLocks noGrp="1"/>
          </p:cNvSpPr>
          <p:nvPr>
            <p:ph type="dt" sz="half" idx="10"/>
          </p:nvPr>
        </p:nvSpPr>
        <p:spPr/>
        <p:txBody>
          <a:bodyPr/>
          <a:lstStyle/>
          <a:p>
            <a:fld id="{D1B3B32B-3649-4657-9C18-313958568760}" type="datetimeFigureOut">
              <a:rPr kumimoji="1" lang="ja-JP" altLang="en-US" smtClean="0"/>
              <a:t>2024/9/3</a:t>
            </a:fld>
            <a:endParaRPr kumimoji="1" lang="ja-JP" altLang="en-US"/>
          </a:p>
        </p:txBody>
      </p:sp>
      <p:sp>
        <p:nvSpPr>
          <p:cNvPr id="6" name="フッター プレースホルダー 5">
            <a:extLst>
              <a:ext uri="{FF2B5EF4-FFF2-40B4-BE49-F238E27FC236}">
                <a16:creationId xmlns:a16="http://schemas.microsoft.com/office/drawing/2014/main" id="{0A177E91-E367-A6B6-256B-4746A8603FF5}"/>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79D9ADCD-5885-7BDA-8314-CA4E7C013225}"/>
              </a:ext>
            </a:extLst>
          </p:cNvPr>
          <p:cNvSpPr>
            <a:spLocks noGrp="1"/>
          </p:cNvSpPr>
          <p:nvPr>
            <p:ph type="sldNum" sz="quarter" idx="12"/>
          </p:nvPr>
        </p:nvSpPr>
        <p:spPr/>
        <p:txBody>
          <a:bodyPr/>
          <a:lstStyle/>
          <a:p>
            <a:fld id="{DDA2393F-0E06-4A44-9498-A3D1992212E1}" type="slidenum">
              <a:rPr kumimoji="1" lang="ja-JP" altLang="en-US" smtClean="0"/>
              <a:t>‹#›</a:t>
            </a:fld>
            <a:endParaRPr kumimoji="1" lang="ja-JP" altLang="en-US"/>
          </a:p>
        </p:txBody>
      </p:sp>
    </p:spTree>
    <p:extLst>
      <p:ext uri="{BB962C8B-B14F-4D97-AF65-F5344CB8AC3E}">
        <p14:creationId xmlns:p14="http://schemas.microsoft.com/office/powerpoint/2010/main" val="13832424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407B5F4-C34E-0AC4-AB44-CA5D3DEC1CA4}"/>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0D06CB68-E1EB-86AA-DC26-635C599C6B6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CEF7B09F-0E32-5939-DAA5-1A5BEC96C8FE}"/>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849E01BB-CF8B-26D0-F322-389EF406AFF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3C59F61A-3CFF-83D7-6FB8-D5CAACDDFF4A}"/>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069EBE43-E12C-56E5-80BA-54E0854B5AB5}"/>
              </a:ext>
            </a:extLst>
          </p:cNvPr>
          <p:cNvSpPr>
            <a:spLocks noGrp="1"/>
          </p:cNvSpPr>
          <p:nvPr>
            <p:ph type="dt" sz="half" idx="10"/>
          </p:nvPr>
        </p:nvSpPr>
        <p:spPr/>
        <p:txBody>
          <a:bodyPr/>
          <a:lstStyle/>
          <a:p>
            <a:fld id="{D1B3B32B-3649-4657-9C18-313958568760}" type="datetimeFigureOut">
              <a:rPr kumimoji="1" lang="ja-JP" altLang="en-US" smtClean="0"/>
              <a:t>2024/9/3</a:t>
            </a:fld>
            <a:endParaRPr kumimoji="1" lang="ja-JP" altLang="en-US"/>
          </a:p>
        </p:txBody>
      </p:sp>
      <p:sp>
        <p:nvSpPr>
          <p:cNvPr id="8" name="フッター プレースホルダー 7">
            <a:extLst>
              <a:ext uri="{FF2B5EF4-FFF2-40B4-BE49-F238E27FC236}">
                <a16:creationId xmlns:a16="http://schemas.microsoft.com/office/drawing/2014/main" id="{2228FFA2-8570-C363-A88F-21C3B41BDA4E}"/>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665F6D07-C3A6-F1E2-D864-16513CD4680E}"/>
              </a:ext>
            </a:extLst>
          </p:cNvPr>
          <p:cNvSpPr>
            <a:spLocks noGrp="1"/>
          </p:cNvSpPr>
          <p:nvPr>
            <p:ph type="sldNum" sz="quarter" idx="12"/>
          </p:nvPr>
        </p:nvSpPr>
        <p:spPr/>
        <p:txBody>
          <a:bodyPr/>
          <a:lstStyle/>
          <a:p>
            <a:fld id="{DDA2393F-0E06-4A44-9498-A3D1992212E1}" type="slidenum">
              <a:rPr kumimoji="1" lang="ja-JP" altLang="en-US" smtClean="0"/>
              <a:t>‹#›</a:t>
            </a:fld>
            <a:endParaRPr kumimoji="1" lang="ja-JP" altLang="en-US"/>
          </a:p>
        </p:txBody>
      </p:sp>
    </p:spTree>
    <p:extLst>
      <p:ext uri="{BB962C8B-B14F-4D97-AF65-F5344CB8AC3E}">
        <p14:creationId xmlns:p14="http://schemas.microsoft.com/office/powerpoint/2010/main" val="15937666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EE5DFCD-A53F-A24C-0F48-04E1C7BF582A}"/>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62EA066B-2650-59E6-A8B8-D8579B1E3483}"/>
              </a:ext>
            </a:extLst>
          </p:cNvPr>
          <p:cNvSpPr>
            <a:spLocks noGrp="1"/>
          </p:cNvSpPr>
          <p:nvPr>
            <p:ph type="dt" sz="half" idx="10"/>
          </p:nvPr>
        </p:nvSpPr>
        <p:spPr/>
        <p:txBody>
          <a:bodyPr/>
          <a:lstStyle/>
          <a:p>
            <a:fld id="{D1B3B32B-3649-4657-9C18-313958568760}" type="datetimeFigureOut">
              <a:rPr kumimoji="1" lang="ja-JP" altLang="en-US" smtClean="0"/>
              <a:t>2024/9/3</a:t>
            </a:fld>
            <a:endParaRPr kumimoji="1" lang="ja-JP" altLang="en-US"/>
          </a:p>
        </p:txBody>
      </p:sp>
      <p:sp>
        <p:nvSpPr>
          <p:cNvPr id="4" name="フッター プレースホルダー 3">
            <a:extLst>
              <a:ext uri="{FF2B5EF4-FFF2-40B4-BE49-F238E27FC236}">
                <a16:creationId xmlns:a16="http://schemas.microsoft.com/office/drawing/2014/main" id="{BE6FE625-57B4-C51A-0BE0-ABBCB1EDE138}"/>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CCAF4D52-1063-AC92-BE6A-077C364B3872}"/>
              </a:ext>
            </a:extLst>
          </p:cNvPr>
          <p:cNvSpPr>
            <a:spLocks noGrp="1"/>
          </p:cNvSpPr>
          <p:nvPr>
            <p:ph type="sldNum" sz="quarter" idx="12"/>
          </p:nvPr>
        </p:nvSpPr>
        <p:spPr/>
        <p:txBody>
          <a:bodyPr/>
          <a:lstStyle/>
          <a:p>
            <a:fld id="{DDA2393F-0E06-4A44-9498-A3D1992212E1}" type="slidenum">
              <a:rPr kumimoji="1" lang="ja-JP" altLang="en-US" smtClean="0"/>
              <a:t>‹#›</a:t>
            </a:fld>
            <a:endParaRPr kumimoji="1" lang="ja-JP" altLang="en-US"/>
          </a:p>
        </p:txBody>
      </p:sp>
    </p:spTree>
    <p:extLst>
      <p:ext uri="{BB962C8B-B14F-4D97-AF65-F5344CB8AC3E}">
        <p14:creationId xmlns:p14="http://schemas.microsoft.com/office/powerpoint/2010/main" val="42080038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92C496F1-3398-0C83-533F-5E07A7D80A83}"/>
              </a:ext>
            </a:extLst>
          </p:cNvPr>
          <p:cNvSpPr>
            <a:spLocks noGrp="1"/>
          </p:cNvSpPr>
          <p:nvPr>
            <p:ph type="dt" sz="half" idx="10"/>
          </p:nvPr>
        </p:nvSpPr>
        <p:spPr/>
        <p:txBody>
          <a:bodyPr/>
          <a:lstStyle/>
          <a:p>
            <a:fld id="{D1B3B32B-3649-4657-9C18-313958568760}" type="datetimeFigureOut">
              <a:rPr kumimoji="1" lang="ja-JP" altLang="en-US" smtClean="0"/>
              <a:t>2024/9/3</a:t>
            </a:fld>
            <a:endParaRPr kumimoji="1" lang="ja-JP" altLang="en-US"/>
          </a:p>
        </p:txBody>
      </p:sp>
      <p:sp>
        <p:nvSpPr>
          <p:cNvPr id="3" name="フッター プレースホルダー 2">
            <a:extLst>
              <a:ext uri="{FF2B5EF4-FFF2-40B4-BE49-F238E27FC236}">
                <a16:creationId xmlns:a16="http://schemas.microsoft.com/office/drawing/2014/main" id="{D61D3224-99AB-561F-00E2-6C66AA723D8E}"/>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F9765327-8CC6-2C7C-DDEE-EA2BA637773E}"/>
              </a:ext>
            </a:extLst>
          </p:cNvPr>
          <p:cNvSpPr>
            <a:spLocks noGrp="1"/>
          </p:cNvSpPr>
          <p:nvPr>
            <p:ph type="sldNum" sz="quarter" idx="12"/>
          </p:nvPr>
        </p:nvSpPr>
        <p:spPr/>
        <p:txBody>
          <a:bodyPr/>
          <a:lstStyle/>
          <a:p>
            <a:fld id="{DDA2393F-0E06-4A44-9498-A3D1992212E1}" type="slidenum">
              <a:rPr kumimoji="1" lang="ja-JP" altLang="en-US" smtClean="0"/>
              <a:t>‹#›</a:t>
            </a:fld>
            <a:endParaRPr kumimoji="1" lang="ja-JP" altLang="en-US"/>
          </a:p>
        </p:txBody>
      </p:sp>
    </p:spTree>
    <p:extLst>
      <p:ext uri="{BB962C8B-B14F-4D97-AF65-F5344CB8AC3E}">
        <p14:creationId xmlns:p14="http://schemas.microsoft.com/office/powerpoint/2010/main" val="24915494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B55B070-0E54-2998-A5EB-227B80BCA695}"/>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32A449D3-681E-CA0A-5464-E35F99340BF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77AC362C-216F-6C8D-4334-06F2D28215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14385618-22ED-7D8A-83F8-EE9DEABDEB13}"/>
              </a:ext>
            </a:extLst>
          </p:cNvPr>
          <p:cNvSpPr>
            <a:spLocks noGrp="1"/>
          </p:cNvSpPr>
          <p:nvPr>
            <p:ph type="dt" sz="half" idx="10"/>
          </p:nvPr>
        </p:nvSpPr>
        <p:spPr/>
        <p:txBody>
          <a:bodyPr/>
          <a:lstStyle/>
          <a:p>
            <a:fld id="{D1B3B32B-3649-4657-9C18-313958568760}" type="datetimeFigureOut">
              <a:rPr kumimoji="1" lang="ja-JP" altLang="en-US" smtClean="0"/>
              <a:t>2024/9/3</a:t>
            </a:fld>
            <a:endParaRPr kumimoji="1" lang="ja-JP" altLang="en-US"/>
          </a:p>
        </p:txBody>
      </p:sp>
      <p:sp>
        <p:nvSpPr>
          <p:cNvPr id="6" name="フッター プレースホルダー 5">
            <a:extLst>
              <a:ext uri="{FF2B5EF4-FFF2-40B4-BE49-F238E27FC236}">
                <a16:creationId xmlns:a16="http://schemas.microsoft.com/office/drawing/2014/main" id="{73CB4BD5-91ED-8206-C97E-E4542C71EA99}"/>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9352C3AC-3C13-3642-9386-8E8638B19818}"/>
              </a:ext>
            </a:extLst>
          </p:cNvPr>
          <p:cNvSpPr>
            <a:spLocks noGrp="1"/>
          </p:cNvSpPr>
          <p:nvPr>
            <p:ph type="sldNum" sz="quarter" idx="12"/>
          </p:nvPr>
        </p:nvSpPr>
        <p:spPr/>
        <p:txBody>
          <a:bodyPr/>
          <a:lstStyle/>
          <a:p>
            <a:fld id="{DDA2393F-0E06-4A44-9498-A3D1992212E1}" type="slidenum">
              <a:rPr kumimoji="1" lang="ja-JP" altLang="en-US" smtClean="0"/>
              <a:t>‹#›</a:t>
            </a:fld>
            <a:endParaRPr kumimoji="1" lang="ja-JP" altLang="en-US"/>
          </a:p>
        </p:txBody>
      </p:sp>
    </p:spTree>
    <p:extLst>
      <p:ext uri="{BB962C8B-B14F-4D97-AF65-F5344CB8AC3E}">
        <p14:creationId xmlns:p14="http://schemas.microsoft.com/office/powerpoint/2010/main" val="21134221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8710F42-46E4-9498-B4CA-0A8BCA64A51C}"/>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2E16DD36-C8F7-7B33-F430-BBBAFD227CB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0247F056-B037-14B7-DC8B-336A98E9A0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B696CBD9-60F4-CEE6-DA80-88D55E1476CC}"/>
              </a:ext>
            </a:extLst>
          </p:cNvPr>
          <p:cNvSpPr>
            <a:spLocks noGrp="1"/>
          </p:cNvSpPr>
          <p:nvPr>
            <p:ph type="dt" sz="half" idx="10"/>
          </p:nvPr>
        </p:nvSpPr>
        <p:spPr/>
        <p:txBody>
          <a:bodyPr/>
          <a:lstStyle/>
          <a:p>
            <a:fld id="{D1B3B32B-3649-4657-9C18-313958568760}" type="datetimeFigureOut">
              <a:rPr kumimoji="1" lang="ja-JP" altLang="en-US" smtClean="0"/>
              <a:t>2024/9/3</a:t>
            </a:fld>
            <a:endParaRPr kumimoji="1" lang="ja-JP" altLang="en-US"/>
          </a:p>
        </p:txBody>
      </p:sp>
      <p:sp>
        <p:nvSpPr>
          <p:cNvPr id="6" name="フッター プレースホルダー 5">
            <a:extLst>
              <a:ext uri="{FF2B5EF4-FFF2-40B4-BE49-F238E27FC236}">
                <a16:creationId xmlns:a16="http://schemas.microsoft.com/office/drawing/2014/main" id="{29D11CB5-476B-C18B-3944-6652ADE28D0B}"/>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1A79B33F-04E6-6147-3866-6FA8F82BAA83}"/>
              </a:ext>
            </a:extLst>
          </p:cNvPr>
          <p:cNvSpPr>
            <a:spLocks noGrp="1"/>
          </p:cNvSpPr>
          <p:nvPr>
            <p:ph type="sldNum" sz="quarter" idx="12"/>
          </p:nvPr>
        </p:nvSpPr>
        <p:spPr/>
        <p:txBody>
          <a:bodyPr/>
          <a:lstStyle/>
          <a:p>
            <a:fld id="{DDA2393F-0E06-4A44-9498-A3D1992212E1}" type="slidenum">
              <a:rPr kumimoji="1" lang="ja-JP" altLang="en-US" smtClean="0"/>
              <a:t>‹#›</a:t>
            </a:fld>
            <a:endParaRPr kumimoji="1" lang="ja-JP" altLang="en-US"/>
          </a:p>
        </p:txBody>
      </p:sp>
    </p:spTree>
    <p:extLst>
      <p:ext uri="{BB962C8B-B14F-4D97-AF65-F5344CB8AC3E}">
        <p14:creationId xmlns:p14="http://schemas.microsoft.com/office/powerpoint/2010/main" val="34295396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6EA74BB0-E652-C897-EE83-47B3F05F77D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A3AB3AED-52F9-1587-B9AE-CA319453ED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BEDA5EC-CCAC-2FD3-ABF6-61F54B5985D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1B3B32B-3649-4657-9C18-313958568760}" type="datetimeFigureOut">
              <a:rPr kumimoji="1" lang="ja-JP" altLang="en-US" smtClean="0"/>
              <a:t>2024/9/3</a:t>
            </a:fld>
            <a:endParaRPr kumimoji="1" lang="ja-JP" altLang="en-US"/>
          </a:p>
        </p:txBody>
      </p:sp>
      <p:sp>
        <p:nvSpPr>
          <p:cNvPr id="5" name="フッター プレースホルダー 4">
            <a:extLst>
              <a:ext uri="{FF2B5EF4-FFF2-40B4-BE49-F238E27FC236}">
                <a16:creationId xmlns:a16="http://schemas.microsoft.com/office/drawing/2014/main" id="{1C1A7324-9172-40AB-9C41-64662B006D5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2701E706-42E8-6E2A-121D-C569BBC8618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DA2393F-0E06-4A44-9498-A3D1992212E1}" type="slidenum">
              <a:rPr kumimoji="1" lang="ja-JP" altLang="en-US" smtClean="0"/>
              <a:t>‹#›</a:t>
            </a:fld>
            <a:endParaRPr kumimoji="1" lang="ja-JP" altLang="en-US"/>
          </a:p>
        </p:txBody>
      </p:sp>
    </p:spTree>
    <p:extLst>
      <p:ext uri="{BB962C8B-B14F-4D97-AF65-F5344CB8AC3E}">
        <p14:creationId xmlns:p14="http://schemas.microsoft.com/office/powerpoint/2010/main" val="25482760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背景パターン&#10;&#10;自動的に生成された説明">
            <a:extLst>
              <a:ext uri="{FF2B5EF4-FFF2-40B4-BE49-F238E27FC236}">
                <a16:creationId xmlns:a16="http://schemas.microsoft.com/office/drawing/2014/main" id="{FF0DDFAB-BCE1-5E7E-668B-1ACB1C8F49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252" y="0"/>
            <a:ext cx="12712504" cy="6961543"/>
          </a:xfrm>
          <a:prstGeom prst="rect">
            <a:avLst/>
          </a:prstGeom>
        </p:spPr>
      </p:pic>
      <p:sp>
        <p:nvSpPr>
          <p:cNvPr id="4" name="テキスト ボックス 3">
            <a:extLst>
              <a:ext uri="{FF2B5EF4-FFF2-40B4-BE49-F238E27FC236}">
                <a16:creationId xmlns:a16="http://schemas.microsoft.com/office/drawing/2014/main" id="{D3DC5F98-1572-FBF2-14F3-FE63FDD308B0}"/>
              </a:ext>
            </a:extLst>
          </p:cNvPr>
          <p:cNvSpPr txBox="1"/>
          <p:nvPr/>
        </p:nvSpPr>
        <p:spPr>
          <a:xfrm>
            <a:off x="1390357" y="1182549"/>
            <a:ext cx="9411286" cy="1862048"/>
          </a:xfrm>
          <a:prstGeom prst="rect">
            <a:avLst/>
          </a:prstGeom>
          <a:noFill/>
        </p:spPr>
        <p:txBody>
          <a:bodyPr wrap="square" rtlCol="0">
            <a:spAutoFit/>
          </a:bodyPr>
          <a:lstStyle/>
          <a:p>
            <a:pPr algn="ctr"/>
            <a:r>
              <a:rPr kumimoji="1" lang="ja-JP" altLang="en-US" sz="11500" b="1" dirty="0">
                <a:ln w="22225">
                  <a:solidFill>
                    <a:srgbClr val="0070C0"/>
                  </a:solidFill>
                  <a:prstDash val="solid"/>
                </a:ln>
                <a:solidFill>
                  <a:srgbClr val="FFFF00"/>
                </a:solidFill>
                <a:latin typeface="HGS創英角ﾎﾟｯﾌﾟ体" panose="040B0A00000000000000" pitchFamily="50" charset="-128"/>
                <a:ea typeface="HGS創英角ﾎﾟｯﾌﾟ体" panose="040B0A00000000000000" pitchFamily="50" charset="-128"/>
              </a:rPr>
              <a:t>食べ物クイズ　</a:t>
            </a:r>
          </a:p>
        </p:txBody>
      </p:sp>
      <p:sp>
        <p:nvSpPr>
          <p:cNvPr id="7" name="テキスト ボックス 6">
            <a:extLst>
              <a:ext uri="{FF2B5EF4-FFF2-40B4-BE49-F238E27FC236}">
                <a16:creationId xmlns:a16="http://schemas.microsoft.com/office/drawing/2014/main" id="{EAE00E61-B96A-6BA5-BEF9-90425178C530}"/>
              </a:ext>
            </a:extLst>
          </p:cNvPr>
          <p:cNvSpPr txBox="1"/>
          <p:nvPr/>
        </p:nvSpPr>
        <p:spPr>
          <a:xfrm>
            <a:off x="6096000" y="3428682"/>
            <a:ext cx="5852159" cy="769441"/>
          </a:xfrm>
          <a:prstGeom prst="rect">
            <a:avLst/>
          </a:prstGeom>
          <a:noFill/>
        </p:spPr>
        <p:txBody>
          <a:bodyPr wrap="square" rtlCol="0">
            <a:spAutoFit/>
          </a:bodyPr>
          <a:lstStyle/>
          <a:p>
            <a:pPr algn="ctr"/>
            <a:r>
              <a:rPr lang="ja-JP" altLang="en-US" sz="4400" b="1" dirty="0">
                <a:ln w="22225">
                  <a:solidFill>
                    <a:srgbClr val="0070C0"/>
                  </a:solidFill>
                  <a:prstDash val="solid"/>
                </a:ln>
                <a:solidFill>
                  <a:srgbClr val="FFFF00"/>
                </a:solidFill>
                <a:latin typeface="HGS創英角ﾎﾟｯﾌﾟ体" panose="040B0A00000000000000" pitchFamily="50" charset="-128"/>
                <a:ea typeface="HGS創英角ﾎﾟｯﾌﾟ体" panose="040B0A00000000000000" pitchFamily="50" charset="-128"/>
              </a:rPr>
              <a:t>～パン編～（全○問）</a:t>
            </a:r>
            <a:r>
              <a:rPr kumimoji="1" lang="ja-JP" altLang="en-US" sz="4400" b="1" dirty="0">
                <a:ln w="22225">
                  <a:solidFill>
                    <a:srgbClr val="0070C0"/>
                  </a:solidFill>
                  <a:prstDash val="solid"/>
                </a:ln>
                <a:solidFill>
                  <a:srgbClr val="FFFF00"/>
                </a:solidFill>
                <a:latin typeface="HGS創英角ﾎﾟｯﾌﾟ体" panose="040B0A00000000000000" pitchFamily="50" charset="-128"/>
                <a:ea typeface="HGS創英角ﾎﾟｯﾌﾟ体" panose="040B0A00000000000000" pitchFamily="50" charset="-128"/>
              </a:rPr>
              <a:t>　</a:t>
            </a:r>
          </a:p>
        </p:txBody>
      </p:sp>
      <p:pic>
        <p:nvPicPr>
          <p:cNvPr id="3" name="図 2" descr="挿絵 が含まれている画像&#10;&#10;自動的に生成された説明">
            <a:extLst>
              <a:ext uri="{FF2B5EF4-FFF2-40B4-BE49-F238E27FC236}">
                <a16:creationId xmlns:a16="http://schemas.microsoft.com/office/drawing/2014/main" id="{6DCD08BA-E8CA-302A-AAF6-4A8AF9C5E8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18562" y="2781300"/>
            <a:ext cx="3396123" cy="3428682"/>
          </a:xfrm>
          <a:prstGeom prst="rect">
            <a:avLst/>
          </a:prstGeom>
        </p:spPr>
      </p:pic>
    </p:spTree>
    <p:extLst>
      <p:ext uri="{BB962C8B-B14F-4D97-AF65-F5344CB8AC3E}">
        <p14:creationId xmlns:p14="http://schemas.microsoft.com/office/powerpoint/2010/main" val="41457386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66BE1F-E356-9CB1-D01A-D19E24C621E5}"/>
            </a:ext>
          </a:extLst>
        </p:cNvPr>
        <p:cNvGrpSpPr/>
        <p:nvPr/>
      </p:nvGrpSpPr>
      <p:grpSpPr>
        <a:xfrm>
          <a:off x="0" y="0"/>
          <a:ext cx="0" cy="0"/>
          <a:chOff x="0" y="0"/>
          <a:chExt cx="0" cy="0"/>
        </a:xfrm>
      </p:grpSpPr>
      <p:pic>
        <p:nvPicPr>
          <p:cNvPr id="4" name="図 3" descr="背景パターン&#10;&#10;自動的に生成された説明">
            <a:extLst>
              <a:ext uri="{FF2B5EF4-FFF2-40B4-BE49-F238E27FC236}">
                <a16:creationId xmlns:a16="http://schemas.microsoft.com/office/drawing/2014/main" id="{8D0C37D0-C676-BF65-7608-D611761452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252" y="-103543"/>
            <a:ext cx="12712504" cy="6961543"/>
          </a:xfrm>
          <a:prstGeom prst="rect">
            <a:avLst/>
          </a:prstGeom>
        </p:spPr>
      </p:pic>
      <p:sp>
        <p:nvSpPr>
          <p:cNvPr id="2" name="テキスト ボックス 1">
            <a:extLst>
              <a:ext uri="{FF2B5EF4-FFF2-40B4-BE49-F238E27FC236}">
                <a16:creationId xmlns:a16="http://schemas.microsoft.com/office/drawing/2014/main" id="{34F82371-CF6C-17DC-451D-CEBC10EC9876}"/>
              </a:ext>
            </a:extLst>
          </p:cNvPr>
          <p:cNvSpPr txBox="1"/>
          <p:nvPr/>
        </p:nvSpPr>
        <p:spPr>
          <a:xfrm>
            <a:off x="1059765" y="522281"/>
            <a:ext cx="1659988" cy="646331"/>
          </a:xfrm>
          <a:prstGeom prst="rect">
            <a:avLst/>
          </a:prstGeom>
          <a:noFill/>
        </p:spPr>
        <p:txBody>
          <a:bodyPr wrap="square" rtlCol="0">
            <a:spAutoFit/>
          </a:bodyPr>
          <a:lstStyle/>
          <a:p>
            <a:r>
              <a:rPr lang="ja-JP" altLang="en-US" sz="36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第５問</a:t>
            </a:r>
            <a:r>
              <a:rPr kumimoji="1" lang="ja-JP" altLang="en-US" sz="36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　</a:t>
            </a:r>
          </a:p>
        </p:txBody>
      </p:sp>
      <p:sp>
        <p:nvSpPr>
          <p:cNvPr id="3" name="テキスト ボックス 2">
            <a:extLst>
              <a:ext uri="{FF2B5EF4-FFF2-40B4-BE49-F238E27FC236}">
                <a16:creationId xmlns:a16="http://schemas.microsoft.com/office/drawing/2014/main" id="{C23BCCD4-C04F-D1C2-2BB6-94EE60EFEE76}"/>
              </a:ext>
            </a:extLst>
          </p:cNvPr>
          <p:cNvSpPr txBox="1"/>
          <p:nvPr/>
        </p:nvSpPr>
        <p:spPr>
          <a:xfrm>
            <a:off x="690909" y="1322848"/>
            <a:ext cx="11224068" cy="584775"/>
          </a:xfrm>
          <a:prstGeom prst="rect">
            <a:avLst/>
          </a:prstGeom>
          <a:noFill/>
        </p:spPr>
        <p:txBody>
          <a:bodyPr wrap="square" rtlCol="0">
            <a:spAutoFit/>
          </a:bodyPr>
          <a:lstStyle/>
          <a:p>
            <a:r>
              <a:rPr lang="ja-JP" altLang="en-US" sz="32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「パンの日」は、いつでしょう？</a:t>
            </a:r>
            <a:endParaRPr kumimoji="1" lang="ja-JP" altLang="en-US" sz="32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p:txBody>
      </p:sp>
      <p:sp>
        <p:nvSpPr>
          <p:cNvPr id="6" name="テキスト ボックス 5">
            <a:extLst>
              <a:ext uri="{FF2B5EF4-FFF2-40B4-BE49-F238E27FC236}">
                <a16:creationId xmlns:a16="http://schemas.microsoft.com/office/drawing/2014/main" id="{6B30C422-092D-3A45-98B3-25385273E073}"/>
              </a:ext>
            </a:extLst>
          </p:cNvPr>
          <p:cNvSpPr txBox="1"/>
          <p:nvPr/>
        </p:nvSpPr>
        <p:spPr>
          <a:xfrm>
            <a:off x="2707414" y="2539850"/>
            <a:ext cx="3595529" cy="2554545"/>
          </a:xfrm>
          <a:prstGeom prst="rect">
            <a:avLst/>
          </a:prstGeom>
          <a:noFill/>
        </p:spPr>
        <p:txBody>
          <a:bodyPr wrap="square" rtlCol="0">
            <a:spAutoFit/>
          </a:bodyPr>
          <a:lstStyle/>
          <a:p>
            <a:r>
              <a:rPr kumimoji="1" lang="ja-JP" altLang="en-US" sz="32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①８月１０日</a:t>
            </a:r>
            <a:endParaRPr lang="en-US" altLang="ja-JP" sz="32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a:p>
            <a:endParaRPr lang="en-US" altLang="ja-JP" sz="32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a:p>
            <a:r>
              <a:rPr lang="ja-JP" altLang="en-US" sz="32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②１２月２４日</a:t>
            </a:r>
            <a:endParaRPr lang="en-US" altLang="ja-JP" sz="32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a:p>
            <a:endParaRPr lang="en-US" altLang="ja-JP" sz="32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a:p>
            <a:r>
              <a:rPr lang="ja-JP" altLang="en-US" sz="32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③４月１２日</a:t>
            </a:r>
            <a:endParaRPr kumimoji="1" lang="ja-JP" altLang="en-US" sz="32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p:txBody>
      </p:sp>
      <p:pic>
        <p:nvPicPr>
          <p:cNvPr id="8" name="図 7" descr="挿絵 が含まれている画像&#10;&#10;自動的に生成された説明">
            <a:extLst>
              <a:ext uri="{FF2B5EF4-FFF2-40B4-BE49-F238E27FC236}">
                <a16:creationId xmlns:a16="http://schemas.microsoft.com/office/drawing/2014/main" id="{A75970EF-6BED-FCAA-9476-05817935C1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97931">
            <a:off x="6302943" y="2158639"/>
            <a:ext cx="3396123" cy="3428682"/>
          </a:xfrm>
          <a:prstGeom prst="rect">
            <a:avLst/>
          </a:prstGeom>
        </p:spPr>
      </p:pic>
      <p:sp>
        <p:nvSpPr>
          <p:cNvPr id="9" name="テキスト ボックス 8">
            <a:extLst>
              <a:ext uri="{FF2B5EF4-FFF2-40B4-BE49-F238E27FC236}">
                <a16:creationId xmlns:a16="http://schemas.microsoft.com/office/drawing/2014/main" id="{219E63C2-EA90-8656-E53D-17421C9F2FEB}"/>
              </a:ext>
            </a:extLst>
          </p:cNvPr>
          <p:cNvSpPr txBox="1"/>
          <p:nvPr/>
        </p:nvSpPr>
        <p:spPr>
          <a:xfrm rot="928966">
            <a:off x="8544386" y="1509747"/>
            <a:ext cx="1659988" cy="923330"/>
          </a:xfrm>
          <a:prstGeom prst="rect">
            <a:avLst/>
          </a:prstGeom>
          <a:noFill/>
        </p:spPr>
        <p:txBody>
          <a:bodyPr wrap="square" rtlCol="0">
            <a:spAutoFit/>
          </a:bodyPr>
          <a:lstStyle/>
          <a:p>
            <a:r>
              <a:rPr kumimoji="1" lang="ja-JP" altLang="en-US" sz="5400" dirty="0"/>
              <a:t>❓</a:t>
            </a:r>
          </a:p>
        </p:txBody>
      </p:sp>
      <p:sp>
        <p:nvSpPr>
          <p:cNvPr id="10" name="テキスト ボックス 9">
            <a:extLst>
              <a:ext uri="{FF2B5EF4-FFF2-40B4-BE49-F238E27FC236}">
                <a16:creationId xmlns:a16="http://schemas.microsoft.com/office/drawing/2014/main" id="{5781B392-9975-C86A-B6C5-ED61C2015A40}"/>
              </a:ext>
            </a:extLst>
          </p:cNvPr>
          <p:cNvSpPr txBox="1"/>
          <p:nvPr/>
        </p:nvSpPr>
        <p:spPr>
          <a:xfrm rot="928966">
            <a:off x="9279725" y="1757914"/>
            <a:ext cx="1659988" cy="923330"/>
          </a:xfrm>
          <a:prstGeom prst="rect">
            <a:avLst/>
          </a:prstGeom>
          <a:noFill/>
        </p:spPr>
        <p:txBody>
          <a:bodyPr wrap="square" rtlCol="0">
            <a:spAutoFit/>
          </a:bodyPr>
          <a:lstStyle/>
          <a:p>
            <a:r>
              <a:rPr kumimoji="1" lang="ja-JP" altLang="en-US" sz="5400" dirty="0"/>
              <a:t>❓</a:t>
            </a:r>
          </a:p>
        </p:txBody>
      </p:sp>
    </p:spTree>
    <p:extLst>
      <p:ext uri="{BB962C8B-B14F-4D97-AF65-F5344CB8AC3E}">
        <p14:creationId xmlns:p14="http://schemas.microsoft.com/office/powerpoint/2010/main" val="3272482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A8FE2A-D995-0197-452C-D51B41428066}"/>
            </a:ext>
          </a:extLst>
        </p:cNvPr>
        <p:cNvGrpSpPr/>
        <p:nvPr/>
      </p:nvGrpSpPr>
      <p:grpSpPr>
        <a:xfrm>
          <a:off x="0" y="0"/>
          <a:ext cx="0" cy="0"/>
          <a:chOff x="0" y="0"/>
          <a:chExt cx="0" cy="0"/>
        </a:xfrm>
      </p:grpSpPr>
      <p:pic>
        <p:nvPicPr>
          <p:cNvPr id="3" name="図 2" descr="背景パターン&#10;&#10;自動的に生成された説明">
            <a:extLst>
              <a:ext uri="{FF2B5EF4-FFF2-40B4-BE49-F238E27FC236}">
                <a16:creationId xmlns:a16="http://schemas.microsoft.com/office/drawing/2014/main" id="{F3E172F3-9A47-9591-FDCD-6EC08029B5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252" y="0"/>
            <a:ext cx="12712504" cy="6961543"/>
          </a:xfrm>
          <a:prstGeom prst="rect">
            <a:avLst/>
          </a:prstGeom>
        </p:spPr>
      </p:pic>
      <p:sp>
        <p:nvSpPr>
          <p:cNvPr id="8" name="テキスト ボックス 7">
            <a:extLst>
              <a:ext uri="{FF2B5EF4-FFF2-40B4-BE49-F238E27FC236}">
                <a16:creationId xmlns:a16="http://schemas.microsoft.com/office/drawing/2014/main" id="{972DDA7B-C8BF-068B-2A2D-A51D00BB2CE8}"/>
              </a:ext>
            </a:extLst>
          </p:cNvPr>
          <p:cNvSpPr txBox="1"/>
          <p:nvPr/>
        </p:nvSpPr>
        <p:spPr>
          <a:xfrm>
            <a:off x="4642337" y="629043"/>
            <a:ext cx="2907325" cy="769441"/>
          </a:xfrm>
          <a:prstGeom prst="rect">
            <a:avLst/>
          </a:prstGeom>
          <a:noFill/>
        </p:spPr>
        <p:txBody>
          <a:bodyPr wrap="square" rtlCol="0">
            <a:spAutoFit/>
          </a:bodyPr>
          <a:lstStyle/>
          <a:p>
            <a:pPr algn="ctr"/>
            <a:r>
              <a:rPr kumimoji="1" lang="ja-JP" altLang="en-US" sz="4400" dirty="0">
                <a:ln w="0"/>
                <a:solidFill>
                  <a:srgbClr val="FFFF00"/>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答え　③　</a:t>
            </a:r>
          </a:p>
        </p:txBody>
      </p:sp>
      <p:sp>
        <p:nvSpPr>
          <p:cNvPr id="11" name="テキスト ボックス 10">
            <a:extLst>
              <a:ext uri="{FF2B5EF4-FFF2-40B4-BE49-F238E27FC236}">
                <a16:creationId xmlns:a16="http://schemas.microsoft.com/office/drawing/2014/main" id="{E37DC20B-E469-4748-48FC-900D391DFAA2}"/>
              </a:ext>
            </a:extLst>
          </p:cNvPr>
          <p:cNvSpPr txBox="1"/>
          <p:nvPr/>
        </p:nvSpPr>
        <p:spPr>
          <a:xfrm>
            <a:off x="643916" y="1398484"/>
            <a:ext cx="7517445" cy="2834183"/>
          </a:xfrm>
          <a:prstGeom prst="rect">
            <a:avLst/>
          </a:prstGeom>
          <a:noFill/>
        </p:spPr>
        <p:txBody>
          <a:bodyPr wrap="square" rtlCol="0">
            <a:noAutofit/>
          </a:bodyPr>
          <a:lstStyle/>
          <a:p>
            <a:pPr algn="l"/>
            <a:r>
              <a:rPr lang="ja-JP" altLang="en-US" sz="36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パンの日は、日本で初めてパンが製造された日を記念して決められました。１８４２年（天保１３年・江戸時代）の４月１２日に、日本で最初のパンが焼かれました。</a:t>
            </a:r>
            <a:endParaRPr lang="en-US" altLang="ja-JP" sz="36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a:p>
            <a:pPr algn="l"/>
            <a:r>
              <a:rPr lang="ja-JP" altLang="en-US" sz="36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そのパンは、今でいう「乾パン」だったそうです。</a:t>
            </a:r>
            <a:r>
              <a:rPr lang="ja-JP" altLang="en-US" sz="28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a:t>
            </a:r>
            <a:endParaRPr kumimoji="1" lang="en-US" altLang="ja-JP" sz="28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p:txBody>
      </p:sp>
      <p:pic>
        <p:nvPicPr>
          <p:cNvPr id="5" name="Picture 2" descr="乾パンイラスト - No: 2097697｜無料イラスト・フリー素材なら「イラストAC」">
            <a:extLst>
              <a:ext uri="{FF2B5EF4-FFF2-40B4-BE49-F238E27FC236}">
                <a16:creationId xmlns:a16="http://schemas.microsoft.com/office/drawing/2014/main" id="{E278E408-01C2-5479-C677-917622B54B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33273" y="2060812"/>
            <a:ext cx="3106217" cy="31062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32794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背景パターン&#10;&#10;自動的に生成された説明">
            <a:extLst>
              <a:ext uri="{FF2B5EF4-FFF2-40B4-BE49-F238E27FC236}">
                <a16:creationId xmlns:a16="http://schemas.microsoft.com/office/drawing/2014/main" id="{518B80C6-B512-20AA-A6C9-C0A3DEEF69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252" y="0"/>
            <a:ext cx="12712504" cy="6961543"/>
          </a:xfrm>
          <a:prstGeom prst="rect">
            <a:avLst/>
          </a:prstGeom>
        </p:spPr>
      </p:pic>
      <p:sp>
        <p:nvSpPr>
          <p:cNvPr id="2" name="テキスト ボックス 1">
            <a:extLst>
              <a:ext uri="{FF2B5EF4-FFF2-40B4-BE49-F238E27FC236}">
                <a16:creationId xmlns:a16="http://schemas.microsoft.com/office/drawing/2014/main" id="{D1CCEB00-0E2F-ED41-8C49-36CCF0BD896F}"/>
              </a:ext>
            </a:extLst>
          </p:cNvPr>
          <p:cNvSpPr txBox="1"/>
          <p:nvPr/>
        </p:nvSpPr>
        <p:spPr>
          <a:xfrm>
            <a:off x="1059765" y="522281"/>
            <a:ext cx="1659988" cy="646331"/>
          </a:xfrm>
          <a:prstGeom prst="rect">
            <a:avLst/>
          </a:prstGeom>
          <a:noFill/>
        </p:spPr>
        <p:txBody>
          <a:bodyPr wrap="square" rtlCol="0">
            <a:spAutoFit/>
          </a:bodyPr>
          <a:lstStyle/>
          <a:p>
            <a:r>
              <a:rPr lang="ja-JP" altLang="en-US" sz="36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第１問</a:t>
            </a:r>
            <a:r>
              <a:rPr kumimoji="1" lang="ja-JP" altLang="en-US" sz="36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　</a:t>
            </a:r>
          </a:p>
        </p:txBody>
      </p:sp>
      <p:sp>
        <p:nvSpPr>
          <p:cNvPr id="3" name="テキスト ボックス 2">
            <a:extLst>
              <a:ext uri="{FF2B5EF4-FFF2-40B4-BE49-F238E27FC236}">
                <a16:creationId xmlns:a16="http://schemas.microsoft.com/office/drawing/2014/main" id="{060D7697-F9CE-2805-6766-74A0E33726FC}"/>
              </a:ext>
            </a:extLst>
          </p:cNvPr>
          <p:cNvSpPr txBox="1"/>
          <p:nvPr/>
        </p:nvSpPr>
        <p:spPr>
          <a:xfrm>
            <a:off x="483967" y="1341254"/>
            <a:ext cx="11224066" cy="1815882"/>
          </a:xfrm>
          <a:prstGeom prst="rect">
            <a:avLst/>
          </a:prstGeom>
          <a:noFill/>
        </p:spPr>
        <p:txBody>
          <a:bodyPr wrap="square" rtlCol="0">
            <a:spAutoFit/>
          </a:bodyPr>
          <a:lstStyle/>
          <a:p>
            <a:r>
              <a:rPr kumimoji="1" lang="ja-JP" altLang="en-US" sz="28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明治時代から日本で食べられるようになったパン。当時はあまりおいしくなく、人気がありませんでした。そこでパンの中に、むかしから日本人が好きなあるものを入れてパンを作ったら、やっと人気が出てきました。それはなんでしょう？</a:t>
            </a:r>
          </a:p>
        </p:txBody>
      </p:sp>
      <p:sp>
        <p:nvSpPr>
          <p:cNvPr id="5" name="テキスト ボックス 4">
            <a:extLst>
              <a:ext uri="{FF2B5EF4-FFF2-40B4-BE49-F238E27FC236}">
                <a16:creationId xmlns:a16="http://schemas.microsoft.com/office/drawing/2014/main" id="{BA8B99A9-26F3-8478-0EC0-3F429E596657}"/>
              </a:ext>
            </a:extLst>
          </p:cNvPr>
          <p:cNvSpPr txBox="1"/>
          <p:nvPr/>
        </p:nvSpPr>
        <p:spPr>
          <a:xfrm>
            <a:off x="1059765" y="3408477"/>
            <a:ext cx="11858486" cy="584775"/>
          </a:xfrm>
          <a:prstGeom prst="rect">
            <a:avLst/>
          </a:prstGeom>
          <a:noFill/>
        </p:spPr>
        <p:txBody>
          <a:bodyPr wrap="square" rtlCol="0">
            <a:spAutoFit/>
          </a:bodyPr>
          <a:lstStyle/>
          <a:p>
            <a:r>
              <a:rPr kumimoji="1" lang="ja-JP" altLang="en-US" sz="32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①あんパン</a:t>
            </a:r>
            <a:r>
              <a:rPr lang="ja-JP" altLang="en-US" sz="32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　　　②クリームパン　　③カレーパン</a:t>
            </a:r>
            <a:endParaRPr kumimoji="1" lang="ja-JP" altLang="en-US" sz="32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p:txBody>
      </p:sp>
      <p:pic>
        <p:nvPicPr>
          <p:cNvPr id="1030" name="Picture 6" descr="カレーパンのイラスト">
            <a:extLst>
              <a:ext uri="{FF2B5EF4-FFF2-40B4-BE49-F238E27FC236}">
                <a16:creationId xmlns:a16="http://schemas.microsoft.com/office/drawing/2014/main" id="{C9F0DE7E-29AA-18BA-B0F0-4D5DB0B9E6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18482" y="4244593"/>
            <a:ext cx="2047895" cy="150520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クリームパンのイラスト">
            <a:extLst>
              <a:ext uri="{FF2B5EF4-FFF2-40B4-BE49-F238E27FC236}">
                <a16:creationId xmlns:a16="http://schemas.microsoft.com/office/drawing/2014/main" id="{87324A4D-6475-E495-DA9B-1F83B864DD2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41113" y="4260612"/>
            <a:ext cx="2047895" cy="165879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アンパンのイラスト">
            <a:extLst>
              <a:ext uri="{FF2B5EF4-FFF2-40B4-BE49-F238E27FC236}">
                <a16:creationId xmlns:a16="http://schemas.microsoft.com/office/drawing/2014/main" id="{EA5232BB-602F-69C6-4801-9113E056C7D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62741" y="4289181"/>
            <a:ext cx="1879223" cy="16302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42108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背景パターン&#10;&#10;自動的に生成された説明">
            <a:extLst>
              <a:ext uri="{FF2B5EF4-FFF2-40B4-BE49-F238E27FC236}">
                <a16:creationId xmlns:a16="http://schemas.microsoft.com/office/drawing/2014/main" id="{15B6DD83-DC48-8A22-97B3-1CFA2AC4A2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252" y="0"/>
            <a:ext cx="12712504" cy="6961543"/>
          </a:xfrm>
          <a:prstGeom prst="rect">
            <a:avLst/>
          </a:prstGeom>
        </p:spPr>
      </p:pic>
      <p:sp>
        <p:nvSpPr>
          <p:cNvPr id="8" name="テキスト ボックス 7">
            <a:extLst>
              <a:ext uri="{FF2B5EF4-FFF2-40B4-BE49-F238E27FC236}">
                <a16:creationId xmlns:a16="http://schemas.microsoft.com/office/drawing/2014/main" id="{6EC71543-EFD5-F383-2CFB-1A7642A42A9F}"/>
              </a:ext>
            </a:extLst>
          </p:cNvPr>
          <p:cNvSpPr txBox="1"/>
          <p:nvPr/>
        </p:nvSpPr>
        <p:spPr>
          <a:xfrm>
            <a:off x="3401183" y="600907"/>
            <a:ext cx="4890868" cy="769441"/>
          </a:xfrm>
          <a:prstGeom prst="rect">
            <a:avLst/>
          </a:prstGeom>
          <a:noFill/>
        </p:spPr>
        <p:txBody>
          <a:bodyPr wrap="square" rtlCol="0">
            <a:spAutoFit/>
          </a:bodyPr>
          <a:lstStyle/>
          <a:p>
            <a:pPr algn="ctr"/>
            <a:r>
              <a:rPr kumimoji="1" lang="ja-JP" altLang="en-US" sz="4400" dirty="0">
                <a:ln w="0"/>
                <a:solidFill>
                  <a:srgbClr val="FFFF00"/>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答え　</a:t>
            </a:r>
            <a:r>
              <a:rPr lang="ja-JP" altLang="en-US" sz="4400" dirty="0">
                <a:ln w="0"/>
                <a:solidFill>
                  <a:srgbClr val="FFFF00"/>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①</a:t>
            </a:r>
            <a:r>
              <a:rPr kumimoji="1" lang="ja-JP" altLang="en-US" sz="4400" dirty="0">
                <a:ln w="0"/>
                <a:solidFill>
                  <a:srgbClr val="FFFF00"/>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　</a:t>
            </a:r>
          </a:p>
        </p:txBody>
      </p:sp>
      <p:sp>
        <p:nvSpPr>
          <p:cNvPr id="11" name="テキスト ボックス 10">
            <a:extLst>
              <a:ext uri="{FF2B5EF4-FFF2-40B4-BE49-F238E27FC236}">
                <a16:creationId xmlns:a16="http://schemas.microsoft.com/office/drawing/2014/main" id="{FA3B974D-F949-D7CD-5C69-55AD89062F2D}"/>
              </a:ext>
            </a:extLst>
          </p:cNvPr>
          <p:cNvSpPr txBox="1"/>
          <p:nvPr/>
        </p:nvSpPr>
        <p:spPr>
          <a:xfrm>
            <a:off x="567396" y="1752333"/>
            <a:ext cx="11057206" cy="3846609"/>
          </a:xfrm>
          <a:prstGeom prst="rect">
            <a:avLst/>
          </a:prstGeom>
          <a:noFill/>
        </p:spPr>
        <p:txBody>
          <a:bodyPr wrap="square" rtlCol="0">
            <a:noAutofit/>
          </a:bodyPr>
          <a:lstStyle/>
          <a:p>
            <a:pPr>
              <a:lnSpc>
                <a:spcPts val="4000"/>
              </a:lnSpc>
            </a:pPr>
            <a:r>
              <a:rPr kumimoji="1" lang="ja-JP" altLang="en-US" sz="28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あんパンは明治時代に木村安兵衛という人が日本人好みのパン作りを研究してできあがりました。</a:t>
            </a:r>
            <a:endParaRPr kumimoji="1" lang="en-US" altLang="ja-JP" sz="28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a:p>
            <a:pPr>
              <a:lnSpc>
                <a:spcPts val="4000"/>
              </a:lnSpc>
            </a:pPr>
            <a:r>
              <a:rPr lang="ja-JP" altLang="en-US" sz="28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当時</a:t>
            </a:r>
            <a:r>
              <a:rPr kumimoji="1" lang="ja-JP" altLang="en-US" sz="28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のあんパンは日本人の大好きな酒まんじゅうや大福をヒントに、イーストではなく酒種（麹、米、飯、水を原料として作る）で発酵させ、砂糖や卵を入れてつくったので、日本人にとってもなじみやすくなりました。</a:t>
            </a:r>
            <a:endParaRPr kumimoji="1" lang="en-US" altLang="ja-JP" sz="28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a:p>
            <a:pPr>
              <a:lnSpc>
                <a:spcPts val="4000"/>
              </a:lnSpc>
            </a:pPr>
            <a:r>
              <a:rPr kumimoji="1" lang="ja-JP" altLang="en-US" sz="28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当時は一日に１５０００個も売れたと言われています。</a:t>
            </a:r>
            <a:endParaRPr kumimoji="1" lang="en-US" altLang="ja-JP" sz="28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p:txBody>
      </p:sp>
      <p:pic>
        <p:nvPicPr>
          <p:cNvPr id="1026" name="Picture 2">
            <a:extLst>
              <a:ext uri="{FF2B5EF4-FFF2-40B4-BE49-F238E27FC236}">
                <a16:creationId xmlns:a16="http://schemas.microsoft.com/office/drawing/2014/main" id="{CAFD08BC-BA69-633A-12EE-6216942C31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35123" y="4555803"/>
            <a:ext cx="1989479" cy="17244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82584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66BE1F-E356-9CB1-D01A-D19E24C621E5}"/>
            </a:ext>
          </a:extLst>
        </p:cNvPr>
        <p:cNvGrpSpPr/>
        <p:nvPr/>
      </p:nvGrpSpPr>
      <p:grpSpPr>
        <a:xfrm>
          <a:off x="0" y="0"/>
          <a:ext cx="0" cy="0"/>
          <a:chOff x="0" y="0"/>
          <a:chExt cx="0" cy="0"/>
        </a:xfrm>
      </p:grpSpPr>
      <p:pic>
        <p:nvPicPr>
          <p:cNvPr id="4" name="図 3" descr="背景パターン&#10;&#10;自動的に生成された説明">
            <a:extLst>
              <a:ext uri="{FF2B5EF4-FFF2-40B4-BE49-F238E27FC236}">
                <a16:creationId xmlns:a16="http://schemas.microsoft.com/office/drawing/2014/main" id="{8D0C37D0-C676-BF65-7608-D611761452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252" y="0"/>
            <a:ext cx="12712504" cy="6961543"/>
          </a:xfrm>
          <a:prstGeom prst="rect">
            <a:avLst/>
          </a:prstGeom>
        </p:spPr>
      </p:pic>
      <p:sp>
        <p:nvSpPr>
          <p:cNvPr id="2" name="テキスト ボックス 1">
            <a:extLst>
              <a:ext uri="{FF2B5EF4-FFF2-40B4-BE49-F238E27FC236}">
                <a16:creationId xmlns:a16="http://schemas.microsoft.com/office/drawing/2014/main" id="{34F82371-CF6C-17DC-451D-CEBC10EC9876}"/>
              </a:ext>
            </a:extLst>
          </p:cNvPr>
          <p:cNvSpPr txBox="1"/>
          <p:nvPr/>
        </p:nvSpPr>
        <p:spPr>
          <a:xfrm>
            <a:off x="1059765" y="522281"/>
            <a:ext cx="1659988" cy="646331"/>
          </a:xfrm>
          <a:prstGeom prst="rect">
            <a:avLst/>
          </a:prstGeom>
          <a:noFill/>
        </p:spPr>
        <p:txBody>
          <a:bodyPr wrap="square" rtlCol="0">
            <a:spAutoFit/>
          </a:bodyPr>
          <a:lstStyle/>
          <a:p>
            <a:r>
              <a:rPr lang="ja-JP" altLang="en-US" sz="36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第２問</a:t>
            </a:r>
            <a:r>
              <a:rPr kumimoji="1" lang="ja-JP" altLang="en-US" sz="36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　</a:t>
            </a:r>
          </a:p>
        </p:txBody>
      </p:sp>
      <p:sp>
        <p:nvSpPr>
          <p:cNvPr id="3" name="テキスト ボックス 2">
            <a:extLst>
              <a:ext uri="{FF2B5EF4-FFF2-40B4-BE49-F238E27FC236}">
                <a16:creationId xmlns:a16="http://schemas.microsoft.com/office/drawing/2014/main" id="{C23BCCD4-C04F-D1C2-2BB6-94EE60EFEE76}"/>
              </a:ext>
            </a:extLst>
          </p:cNvPr>
          <p:cNvSpPr txBox="1"/>
          <p:nvPr/>
        </p:nvSpPr>
        <p:spPr>
          <a:xfrm>
            <a:off x="745220" y="1371238"/>
            <a:ext cx="11224068" cy="1200329"/>
          </a:xfrm>
          <a:prstGeom prst="rect">
            <a:avLst/>
          </a:prstGeom>
          <a:noFill/>
        </p:spPr>
        <p:txBody>
          <a:bodyPr wrap="square" rtlCol="0">
            <a:spAutoFit/>
          </a:bodyPr>
          <a:lstStyle/>
          <a:p>
            <a:r>
              <a:rPr lang="ja-JP" altLang="en-US" sz="36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パンは、どの材料の働きでふっくらふくらむ</a:t>
            </a:r>
            <a:endParaRPr lang="en-US" altLang="ja-JP" sz="36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a:p>
            <a:r>
              <a:rPr lang="ja-JP" altLang="en-US" sz="36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のでしょうか。</a:t>
            </a:r>
            <a:endParaRPr kumimoji="1" lang="ja-JP" altLang="en-US" sz="36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p:txBody>
      </p:sp>
      <p:sp>
        <p:nvSpPr>
          <p:cNvPr id="6" name="テキスト ボックス 5">
            <a:extLst>
              <a:ext uri="{FF2B5EF4-FFF2-40B4-BE49-F238E27FC236}">
                <a16:creationId xmlns:a16="http://schemas.microsoft.com/office/drawing/2014/main" id="{6B30C422-092D-3A45-98B3-25385273E073}"/>
              </a:ext>
            </a:extLst>
          </p:cNvPr>
          <p:cNvSpPr txBox="1"/>
          <p:nvPr/>
        </p:nvSpPr>
        <p:spPr>
          <a:xfrm>
            <a:off x="862040" y="3021385"/>
            <a:ext cx="10526396" cy="1077218"/>
          </a:xfrm>
          <a:prstGeom prst="rect">
            <a:avLst/>
          </a:prstGeom>
          <a:noFill/>
        </p:spPr>
        <p:txBody>
          <a:bodyPr wrap="square" rtlCol="0">
            <a:spAutoFit/>
          </a:bodyPr>
          <a:lstStyle/>
          <a:p>
            <a:r>
              <a:rPr kumimoji="1" lang="ja-JP" altLang="en-US" sz="32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①酵母という菌　　　　②塩　　　　　　　③水　　</a:t>
            </a:r>
            <a:endParaRPr kumimoji="1" lang="en-US" altLang="ja-JP" sz="32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a:p>
            <a:r>
              <a:rPr kumimoji="1" lang="ja-JP" altLang="en-US" sz="32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（イースト菌）</a:t>
            </a:r>
            <a:endParaRPr lang="en-US" altLang="ja-JP" sz="32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p:txBody>
      </p:sp>
      <p:pic>
        <p:nvPicPr>
          <p:cNvPr id="2050" name="Picture 2" descr="塩・食卓塩のイラスト">
            <a:extLst>
              <a:ext uri="{FF2B5EF4-FFF2-40B4-BE49-F238E27FC236}">
                <a16:creationId xmlns:a16="http://schemas.microsoft.com/office/drawing/2014/main" id="{34BC6A86-B7CB-3278-CA56-90DA831962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61138" y="4058947"/>
            <a:ext cx="1767378" cy="183623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B62E741D-7A55-1B6F-831E-FFA817C2018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39168" y="4190286"/>
            <a:ext cx="1075631" cy="157356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酵母（イースト菌） | フリーイラスト素材のぴくらいく｜無料ダウンロード可能です">
            <a:extLst>
              <a:ext uri="{FF2B5EF4-FFF2-40B4-BE49-F238E27FC236}">
                <a16:creationId xmlns:a16="http://schemas.microsoft.com/office/drawing/2014/main" id="{0D3E92CF-FEBD-66A0-B238-E0B21B0E628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78028" y="4246698"/>
            <a:ext cx="1524781" cy="15247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17699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A8FE2A-D995-0197-452C-D51B41428066}"/>
            </a:ext>
          </a:extLst>
        </p:cNvPr>
        <p:cNvGrpSpPr/>
        <p:nvPr/>
      </p:nvGrpSpPr>
      <p:grpSpPr>
        <a:xfrm>
          <a:off x="0" y="0"/>
          <a:ext cx="0" cy="0"/>
          <a:chOff x="0" y="0"/>
          <a:chExt cx="0" cy="0"/>
        </a:xfrm>
      </p:grpSpPr>
      <p:pic>
        <p:nvPicPr>
          <p:cNvPr id="3" name="図 2" descr="背景パターン&#10;&#10;自動的に生成された説明">
            <a:extLst>
              <a:ext uri="{FF2B5EF4-FFF2-40B4-BE49-F238E27FC236}">
                <a16:creationId xmlns:a16="http://schemas.microsoft.com/office/drawing/2014/main" id="{F3E172F3-9A47-9591-FDCD-6EC08029B5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252" y="0"/>
            <a:ext cx="12712504" cy="6961543"/>
          </a:xfrm>
          <a:prstGeom prst="rect">
            <a:avLst/>
          </a:prstGeom>
        </p:spPr>
      </p:pic>
      <p:sp>
        <p:nvSpPr>
          <p:cNvPr id="8" name="テキスト ボックス 7">
            <a:extLst>
              <a:ext uri="{FF2B5EF4-FFF2-40B4-BE49-F238E27FC236}">
                <a16:creationId xmlns:a16="http://schemas.microsoft.com/office/drawing/2014/main" id="{972DDA7B-C8BF-068B-2A2D-A51D00BB2CE8}"/>
              </a:ext>
            </a:extLst>
          </p:cNvPr>
          <p:cNvSpPr txBox="1"/>
          <p:nvPr/>
        </p:nvSpPr>
        <p:spPr>
          <a:xfrm>
            <a:off x="4642337" y="629043"/>
            <a:ext cx="2907325" cy="769441"/>
          </a:xfrm>
          <a:prstGeom prst="rect">
            <a:avLst/>
          </a:prstGeom>
          <a:noFill/>
        </p:spPr>
        <p:txBody>
          <a:bodyPr wrap="square" rtlCol="0">
            <a:spAutoFit/>
          </a:bodyPr>
          <a:lstStyle/>
          <a:p>
            <a:pPr algn="ctr"/>
            <a:r>
              <a:rPr kumimoji="1" lang="ja-JP" altLang="en-US" sz="4400" dirty="0">
                <a:ln w="0"/>
                <a:solidFill>
                  <a:srgbClr val="FFFF00"/>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答え　①　</a:t>
            </a:r>
          </a:p>
        </p:txBody>
      </p:sp>
      <p:sp>
        <p:nvSpPr>
          <p:cNvPr id="11" name="テキスト ボックス 10">
            <a:extLst>
              <a:ext uri="{FF2B5EF4-FFF2-40B4-BE49-F238E27FC236}">
                <a16:creationId xmlns:a16="http://schemas.microsoft.com/office/drawing/2014/main" id="{E37DC20B-E469-4748-48FC-900D391DFAA2}"/>
              </a:ext>
            </a:extLst>
          </p:cNvPr>
          <p:cNvSpPr txBox="1"/>
          <p:nvPr/>
        </p:nvSpPr>
        <p:spPr>
          <a:xfrm>
            <a:off x="567396" y="1734195"/>
            <a:ext cx="11057206" cy="2964414"/>
          </a:xfrm>
          <a:prstGeom prst="rect">
            <a:avLst/>
          </a:prstGeom>
          <a:noFill/>
        </p:spPr>
        <p:txBody>
          <a:bodyPr wrap="square" rtlCol="0">
            <a:noAutofit/>
          </a:bodyPr>
          <a:lstStyle/>
          <a:p>
            <a:pPr>
              <a:lnSpc>
                <a:spcPts val="4000"/>
              </a:lnSpc>
            </a:pPr>
            <a:r>
              <a:rPr kumimoji="1" lang="ja-JP" altLang="en-US" sz="28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砂糖などの糖分を酵母菌（イースト菌）が分解し、発生させる</a:t>
            </a:r>
            <a:endParaRPr kumimoji="1" lang="en-US" altLang="ja-JP" sz="28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a:p>
            <a:pPr>
              <a:lnSpc>
                <a:spcPts val="4000"/>
              </a:lnSpc>
            </a:pPr>
            <a:r>
              <a:rPr lang="ja-JP" altLang="en-US" sz="28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二酸化炭素によってパンがふっくらふくらみます</a:t>
            </a:r>
            <a:r>
              <a:rPr kumimoji="1" lang="ja-JP" altLang="en-US" sz="28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。これを「発酵（はっこう）」といいます。</a:t>
            </a:r>
            <a:endParaRPr kumimoji="1" lang="en-US" altLang="ja-JP" sz="28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p:txBody>
      </p:sp>
      <p:pic>
        <p:nvPicPr>
          <p:cNvPr id="2" name="Picture 2">
            <a:extLst>
              <a:ext uri="{FF2B5EF4-FFF2-40B4-BE49-F238E27FC236}">
                <a16:creationId xmlns:a16="http://schemas.microsoft.com/office/drawing/2014/main" id="{65462EA4-1A32-DE99-136E-11A40E49EC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5740" y="3256872"/>
            <a:ext cx="3194437" cy="29453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65424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66BE1F-E356-9CB1-D01A-D19E24C621E5}"/>
            </a:ext>
          </a:extLst>
        </p:cNvPr>
        <p:cNvGrpSpPr/>
        <p:nvPr/>
      </p:nvGrpSpPr>
      <p:grpSpPr>
        <a:xfrm>
          <a:off x="0" y="0"/>
          <a:ext cx="0" cy="0"/>
          <a:chOff x="0" y="0"/>
          <a:chExt cx="0" cy="0"/>
        </a:xfrm>
      </p:grpSpPr>
      <p:pic>
        <p:nvPicPr>
          <p:cNvPr id="4" name="図 3" descr="背景パターン&#10;&#10;自動的に生成された説明">
            <a:extLst>
              <a:ext uri="{FF2B5EF4-FFF2-40B4-BE49-F238E27FC236}">
                <a16:creationId xmlns:a16="http://schemas.microsoft.com/office/drawing/2014/main" id="{8D0C37D0-C676-BF65-7608-D611761452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252" y="0"/>
            <a:ext cx="12712504" cy="6961543"/>
          </a:xfrm>
          <a:prstGeom prst="rect">
            <a:avLst/>
          </a:prstGeom>
        </p:spPr>
      </p:pic>
      <p:sp>
        <p:nvSpPr>
          <p:cNvPr id="2" name="テキスト ボックス 1">
            <a:extLst>
              <a:ext uri="{FF2B5EF4-FFF2-40B4-BE49-F238E27FC236}">
                <a16:creationId xmlns:a16="http://schemas.microsoft.com/office/drawing/2014/main" id="{34F82371-CF6C-17DC-451D-CEBC10EC9876}"/>
              </a:ext>
            </a:extLst>
          </p:cNvPr>
          <p:cNvSpPr txBox="1"/>
          <p:nvPr/>
        </p:nvSpPr>
        <p:spPr>
          <a:xfrm>
            <a:off x="1059765" y="522281"/>
            <a:ext cx="1659988" cy="646331"/>
          </a:xfrm>
          <a:prstGeom prst="rect">
            <a:avLst/>
          </a:prstGeom>
          <a:noFill/>
        </p:spPr>
        <p:txBody>
          <a:bodyPr wrap="square" rtlCol="0">
            <a:spAutoFit/>
          </a:bodyPr>
          <a:lstStyle/>
          <a:p>
            <a:r>
              <a:rPr lang="ja-JP" altLang="en-US" sz="36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第３問</a:t>
            </a:r>
            <a:r>
              <a:rPr kumimoji="1" lang="ja-JP" altLang="en-US" sz="36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　</a:t>
            </a:r>
          </a:p>
        </p:txBody>
      </p:sp>
      <p:sp>
        <p:nvSpPr>
          <p:cNvPr id="3" name="テキスト ボックス 2">
            <a:extLst>
              <a:ext uri="{FF2B5EF4-FFF2-40B4-BE49-F238E27FC236}">
                <a16:creationId xmlns:a16="http://schemas.microsoft.com/office/drawing/2014/main" id="{C23BCCD4-C04F-D1C2-2BB6-94EE60EFEE76}"/>
              </a:ext>
            </a:extLst>
          </p:cNvPr>
          <p:cNvSpPr txBox="1"/>
          <p:nvPr/>
        </p:nvSpPr>
        <p:spPr>
          <a:xfrm>
            <a:off x="745220" y="1371238"/>
            <a:ext cx="11224068" cy="584775"/>
          </a:xfrm>
          <a:prstGeom prst="rect">
            <a:avLst/>
          </a:prstGeom>
          <a:noFill/>
        </p:spPr>
        <p:txBody>
          <a:bodyPr wrap="square" rtlCol="0">
            <a:spAutoFit/>
          </a:bodyPr>
          <a:lstStyle/>
          <a:p>
            <a:r>
              <a:rPr lang="ja-JP" altLang="en-US" sz="32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コッペパンが日本中に広まったきっかけは何でしょう？</a:t>
            </a:r>
            <a:endParaRPr kumimoji="1" lang="ja-JP" altLang="en-US" sz="32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p:txBody>
      </p:sp>
      <p:sp>
        <p:nvSpPr>
          <p:cNvPr id="6" name="テキスト ボックス 5">
            <a:extLst>
              <a:ext uri="{FF2B5EF4-FFF2-40B4-BE49-F238E27FC236}">
                <a16:creationId xmlns:a16="http://schemas.microsoft.com/office/drawing/2014/main" id="{6B30C422-092D-3A45-98B3-25385273E073}"/>
              </a:ext>
            </a:extLst>
          </p:cNvPr>
          <p:cNvSpPr txBox="1"/>
          <p:nvPr/>
        </p:nvSpPr>
        <p:spPr>
          <a:xfrm>
            <a:off x="745220" y="2876646"/>
            <a:ext cx="10336391" cy="2554545"/>
          </a:xfrm>
          <a:prstGeom prst="rect">
            <a:avLst/>
          </a:prstGeom>
          <a:noFill/>
        </p:spPr>
        <p:txBody>
          <a:bodyPr wrap="square" rtlCol="0">
            <a:spAutoFit/>
          </a:bodyPr>
          <a:lstStyle/>
          <a:p>
            <a:r>
              <a:rPr kumimoji="1" lang="ja-JP" altLang="en-US" sz="32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①</a:t>
            </a:r>
            <a:r>
              <a:rPr lang="ja-JP" altLang="en-US" sz="32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パン屋さんが増えたから</a:t>
            </a:r>
            <a:endParaRPr lang="en-US" altLang="ja-JP" sz="32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a:p>
            <a:endParaRPr lang="en-US" altLang="ja-JP" sz="32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a:p>
            <a:r>
              <a:rPr lang="ja-JP" altLang="en-US" sz="32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②学校給食で出されたから</a:t>
            </a:r>
            <a:endParaRPr lang="en-US" altLang="ja-JP" sz="32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a:p>
            <a:endParaRPr lang="en-US" altLang="ja-JP" sz="32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a:p>
            <a:r>
              <a:rPr lang="ja-JP" altLang="en-US" sz="32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③「おいしい」といううわさが広まったから</a:t>
            </a:r>
            <a:endParaRPr kumimoji="1" lang="ja-JP" altLang="en-US" sz="32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p:txBody>
      </p:sp>
      <p:pic>
        <p:nvPicPr>
          <p:cNvPr id="10" name="Picture 2" descr="パン屋のイラスト">
            <a:extLst>
              <a:ext uri="{FF2B5EF4-FFF2-40B4-BE49-F238E27FC236}">
                <a16:creationId xmlns:a16="http://schemas.microsoft.com/office/drawing/2014/main" id="{908DA92B-DC4A-F620-7002-CB9E4A502E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13414" y="2147612"/>
            <a:ext cx="1215030" cy="132790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パン屋さんのイラスト">
            <a:extLst>
              <a:ext uri="{FF2B5EF4-FFF2-40B4-BE49-F238E27FC236}">
                <a16:creationId xmlns:a16="http://schemas.microsoft.com/office/drawing/2014/main" id="{20FF1DFC-7840-E54F-8FEC-530B92989AA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14056" y="2156890"/>
            <a:ext cx="735751" cy="143951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昔の給食のイラスト（トレイあり）">
            <a:extLst>
              <a:ext uri="{FF2B5EF4-FFF2-40B4-BE49-F238E27FC236}">
                <a16:creationId xmlns:a16="http://schemas.microsoft.com/office/drawing/2014/main" id="{EA7C1A3B-8B38-33AC-9F62-8CC08190941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13414" y="3557652"/>
            <a:ext cx="1474803" cy="1098729"/>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世間話をする女性のイラスト">
            <a:extLst>
              <a:ext uri="{FF2B5EF4-FFF2-40B4-BE49-F238E27FC236}">
                <a16:creationId xmlns:a16="http://schemas.microsoft.com/office/drawing/2014/main" id="{D6323772-DC62-A67A-4E4B-2FFB5CDB83C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356220" y="4587308"/>
            <a:ext cx="1474803" cy="14748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5608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A8FE2A-D995-0197-452C-D51B41428066}"/>
            </a:ext>
          </a:extLst>
        </p:cNvPr>
        <p:cNvGrpSpPr/>
        <p:nvPr/>
      </p:nvGrpSpPr>
      <p:grpSpPr>
        <a:xfrm>
          <a:off x="0" y="0"/>
          <a:ext cx="0" cy="0"/>
          <a:chOff x="0" y="0"/>
          <a:chExt cx="0" cy="0"/>
        </a:xfrm>
      </p:grpSpPr>
      <p:pic>
        <p:nvPicPr>
          <p:cNvPr id="3" name="図 2" descr="背景パターン&#10;&#10;自動的に生成された説明">
            <a:extLst>
              <a:ext uri="{FF2B5EF4-FFF2-40B4-BE49-F238E27FC236}">
                <a16:creationId xmlns:a16="http://schemas.microsoft.com/office/drawing/2014/main" id="{F3E172F3-9A47-9591-FDCD-6EC08029B5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252" y="0"/>
            <a:ext cx="12712504" cy="6961543"/>
          </a:xfrm>
          <a:prstGeom prst="rect">
            <a:avLst/>
          </a:prstGeom>
        </p:spPr>
      </p:pic>
      <p:sp>
        <p:nvSpPr>
          <p:cNvPr id="8" name="テキスト ボックス 7">
            <a:extLst>
              <a:ext uri="{FF2B5EF4-FFF2-40B4-BE49-F238E27FC236}">
                <a16:creationId xmlns:a16="http://schemas.microsoft.com/office/drawing/2014/main" id="{972DDA7B-C8BF-068B-2A2D-A51D00BB2CE8}"/>
              </a:ext>
            </a:extLst>
          </p:cNvPr>
          <p:cNvSpPr txBox="1"/>
          <p:nvPr/>
        </p:nvSpPr>
        <p:spPr>
          <a:xfrm>
            <a:off x="4642337" y="629043"/>
            <a:ext cx="2907325" cy="769441"/>
          </a:xfrm>
          <a:prstGeom prst="rect">
            <a:avLst/>
          </a:prstGeom>
          <a:noFill/>
        </p:spPr>
        <p:txBody>
          <a:bodyPr wrap="square" rtlCol="0">
            <a:spAutoFit/>
          </a:bodyPr>
          <a:lstStyle/>
          <a:p>
            <a:pPr algn="ctr"/>
            <a:r>
              <a:rPr kumimoji="1" lang="ja-JP" altLang="en-US" sz="4400" dirty="0">
                <a:ln w="0"/>
                <a:solidFill>
                  <a:srgbClr val="FFFF00"/>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答え　②　</a:t>
            </a:r>
          </a:p>
        </p:txBody>
      </p:sp>
      <p:sp>
        <p:nvSpPr>
          <p:cNvPr id="11" name="テキスト ボックス 10">
            <a:extLst>
              <a:ext uri="{FF2B5EF4-FFF2-40B4-BE49-F238E27FC236}">
                <a16:creationId xmlns:a16="http://schemas.microsoft.com/office/drawing/2014/main" id="{E37DC20B-E469-4748-48FC-900D391DFAA2}"/>
              </a:ext>
            </a:extLst>
          </p:cNvPr>
          <p:cNvSpPr txBox="1"/>
          <p:nvPr/>
        </p:nvSpPr>
        <p:spPr>
          <a:xfrm>
            <a:off x="643916" y="1398484"/>
            <a:ext cx="10904168" cy="2834183"/>
          </a:xfrm>
          <a:prstGeom prst="rect">
            <a:avLst/>
          </a:prstGeom>
          <a:noFill/>
        </p:spPr>
        <p:txBody>
          <a:bodyPr wrap="square" rtlCol="0">
            <a:noAutofit/>
          </a:bodyPr>
          <a:lstStyle/>
          <a:p>
            <a:pPr>
              <a:lnSpc>
                <a:spcPct val="150000"/>
              </a:lnSpc>
            </a:pPr>
            <a:r>
              <a:rPr lang="ja-JP" altLang="en-US" sz="36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コッペパンが日本中に広まるようになったのは、</a:t>
            </a:r>
            <a:endParaRPr lang="en-US" altLang="ja-JP" sz="36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a:p>
            <a:pPr>
              <a:lnSpc>
                <a:spcPct val="150000"/>
              </a:lnSpc>
            </a:pPr>
            <a:r>
              <a:rPr lang="ja-JP" altLang="en-US" sz="36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１９５０年（昭和２５年）に始まった学校給食からで、コッペパンが生まれたのは日本です</a:t>
            </a:r>
            <a:r>
              <a:rPr lang="ja-JP" altLang="en-US" sz="28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a:t>
            </a:r>
            <a:endParaRPr kumimoji="1" lang="en-US" altLang="ja-JP" sz="28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p:txBody>
      </p:sp>
      <p:pic>
        <p:nvPicPr>
          <p:cNvPr id="4" name="Picture 2" descr="昔の給食のイラスト（トレイあり）">
            <a:extLst>
              <a:ext uri="{FF2B5EF4-FFF2-40B4-BE49-F238E27FC236}">
                <a16:creationId xmlns:a16="http://schemas.microsoft.com/office/drawing/2014/main" id="{7A45B265-27F3-5E49-CFFB-DFAF97B539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6669" y="3894875"/>
            <a:ext cx="3132994" cy="23340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66048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66BE1F-E356-9CB1-D01A-D19E24C621E5}"/>
            </a:ext>
          </a:extLst>
        </p:cNvPr>
        <p:cNvGrpSpPr/>
        <p:nvPr/>
      </p:nvGrpSpPr>
      <p:grpSpPr>
        <a:xfrm>
          <a:off x="0" y="0"/>
          <a:ext cx="0" cy="0"/>
          <a:chOff x="0" y="0"/>
          <a:chExt cx="0" cy="0"/>
        </a:xfrm>
      </p:grpSpPr>
      <p:pic>
        <p:nvPicPr>
          <p:cNvPr id="4" name="図 3" descr="背景パターン&#10;&#10;自動的に生成された説明">
            <a:extLst>
              <a:ext uri="{FF2B5EF4-FFF2-40B4-BE49-F238E27FC236}">
                <a16:creationId xmlns:a16="http://schemas.microsoft.com/office/drawing/2014/main" id="{8D0C37D0-C676-BF65-7608-D611761452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252" y="0"/>
            <a:ext cx="12712504" cy="6961543"/>
          </a:xfrm>
          <a:prstGeom prst="rect">
            <a:avLst/>
          </a:prstGeom>
        </p:spPr>
      </p:pic>
      <p:sp>
        <p:nvSpPr>
          <p:cNvPr id="2" name="テキスト ボックス 1">
            <a:extLst>
              <a:ext uri="{FF2B5EF4-FFF2-40B4-BE49-F238E27FC236}">
                <a16:creationId xmlns:a16="http://schemas.microsoft.com/office/drawing/2014/main" id="{34F82371-CF6C-17DC-451D-CEBC10EC9876}"/>
              </a:ext>
            </a:extLst>
          </p:cNvPr>
          <p:cNvSpPr txBox="1"/>
          <p:nvPr/>
        </p:nvSpPr>
        <p:spPr>
          <a:xfrm>
            <a:off x="1059765" y="522281"/>
            <a:ext cx="1659988" cy="646331"/>
          </a:xfrm>
          <a:prstGeom prst="rect">
            <a:avLst/>
          </a:prstGeom>
          <a:noFill/>
        </p:spPr>
        <p:txBody>
          <a:bodyPr wrap="square" rtlCol="0">
            <a:spAutoFit/>
          </a:bodyPr>
          <a:lstStyle/>
          <a:p>
            <a:r>
              <a:rPr lang="ja-JP" altLang="en-US" sz="36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第４問</a:t>
            </a:r>
            <a:r>
              <a:rPr kumimoji="1" lang="ja-JP" altLang="en-US" sz="36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　</a:t>
            </a:r>
          </a:p>
        </p:txBody>
      </p:sp>
      <p:sp>
        <p:nvSpPr>
          <p:cNvPr id="3" name="テキスト ボックス 2">
            <a:extLst>
              <a:ext uri="{FF2B5EF4-FFF2-40B4-BE49-F238E27FC236}">
                <a16:creationId xmlns:a16="http://schemas.microsoft.com/office/drawing/2014/main" id="{C23BCCD4-C04F-D1C2-2BB6-94EE60EFEE76}"/>
              </a:ext>
            </a:extLst>
          </p:cNvPr>
          <p:cNvSpPr txBox="1"/>
          <p:nvPr/>
        </p:nvSpPr>
        <p:spPr>
          <a:xfrm>
            <a:off x="423081" y="1371238"/>
            <a:ext cx="11546207" cy="646331"/>
          </a:xfrm>
          <a:prstGeom prst="rect">
            <a:avLst/>
          </a:prstGeom>
          <a:noFill/>
        </p:spPr>
        <p:txBody>
          <a:bodyPr wrap="square" rtlCol="0">
            <a:spAutoFit/>
          </a:bodyPr>
          <a:lstStyle/>
          <a:p>
            <a:r>
              <a:rPr lang="ja-JP" altLang="en-US" sz="36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食パンの耳は、どうしてそうよぶのでしょうか？</a:t>
            </a:r>
            <a:endParaRPr kumimoji="1" lang="ja-JP" altLang="en-US" sz="36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p:txBody>
      </p:sp>
      <p:sp>
        <p:nvSpPr>
          <p:cNvPr id="6" name="テキスト ボックス 5">
            <a:extLst>
              <a:ext uri="{FF2B5EF4-FFF2-40B4-BE49-F238E27FC236}">
                <a16:creationId xmlns:a16="http://schemas.microsoft.com/office/drawing/2014/main" id="{6B30C422-092D-3A45-98B3-25385273E073}"/>
              </a:ext>
            </a:extLst>
          </p:cNvPr>
          <p:cNvSpPr txBox="1"/>
          <p:nvPr/>
        </p:nvSpPr>
        <p:spPr>
          <a:xfrm>
            <a:off x="1059765" y="2767381"/>
            <a:ext cx="10526396" cy="2554545"/>
          </a:xfrm>
          <a:prstGeom prst="rect">
            <a:avLst/>
          </a:prstGeom>
          <a:noFill/>
        </p:spPr>
        <p:txBody>
          <a:bodyPr wrap="square" rtlCol="0">
            <a:spAutoFit/>
          </a:bodyPr>
          <a:lstStyle/>
          <a:p>
            <a:r>
              <a:rPr kumimoji="1" lang="ja-JP" altLang="en-US" sz="32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①昔は、ものの端を耳とよんだから</a:t>
            </a:r>
            <a:endParaRPr kumimoji="1" lang="en-US" altLang="ja-JP" sz="32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a:p>
            <a:endParaRPr lang="en-US" altLang="ja-JP" sz="32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a:p>
            <a:r>
              <a:rPr kumimoji="1" lang="ja-JP" altLang="en-US" sz="32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②耳のように、ぐにゃっとしているから</a:t>
            </a:r>
            <a:endParaRPr kumimoji="1" lang="en-US" altLang="ja-JP" sz="32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a:p>
            <a:endParaRPr lang="en-US" altLang="ja-JP" sz="32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a:p>
            <a:r>
              <a:rPr kumimoji="1" lang="ja-JP" altLang="en-US" sz="32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③英語で、パンのかたいところを、ミミーとよぶから</a:t>
            </a:r>
            <a:endParaRPr kumimoji="1" lang="en-US" altLang="ja-JP" sz="32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p:txBody>
      </p:sp>
    </p:spTree>
    <p:extLst>
      <p:ext uri="{BB962C8B-B14F-4D97-AF65-F5344CB8AC3E}">
        <p14:creationId xmlns:p14="http://schemas.microsoft.com/office/powerpoint/2010/main" val="42062328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A8FE2A-D995-0197-452C-D51B41428066}"/>
            </a:ext>
          </a:extLst>
        </p:cNvPr>
        <p:cNvGrpSpPr/>
        <p:nvPr/>
      </p:nvGrpSpPr>
      <p:grpSpPr>
        <a:xfrm>
          <a:off x="0" y="0"/>
          <a:ext cx="0" cy="0"/>
          <a:chOff x="0" y="0"/>
          <a:chExt cx="0" cy="0"/>
        </a:xfrm>
      </p:grpSpPr>
      <p:pic>
        <p:nvPicPr>
          <p:cNvPr id="3" name="図 2" descr="背景パターン&#10;&#10;自動的に生成された説明">
            <a:extLst>
              <a:ext uri="{FF2B5EF4-FFF2-40B4-BE49-F238E27FC236}">
                <a16:creationId xmlns:a16="http://schemas.microsoft.com/office/drawing/2014/main" id="{F3E172F3-9A47-9591-FDCD-6EC08029B5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252" y="0"/>
            <a:ext cx="12712504" cy="6961543"/>
          </a:xfrm>
          <a:prstGeom prst="rect">
            <a:avLst/>
          </a:prstGeom>
        </p:spPr>
      </p:pic>
      <p:sp>
        <p:nvSpPr>
          <p:cNvPr id="8" name="テキスト ボックス 7">
            <a:extLst>
              <a:ext uri="{FF2B5EF4-FFF2-40B4-BE49-F238E27FC236}">
                <a16:creationId xmlns:a16="http://schemas.microsoft.com/office/drawing/2014/main" id="{972DDA7B-C8BF-068B-2A2D-A51D00BB2CE8}"/>
              </a:ext>
            </a:extLst>
          </p:cNvPr>
          <p:cNvSpPr txBox="1"/>
          <p:nvPr/>
        </p:nvSpPr>
        <p:spPr>
          <a:xfrm>
            <a:off x="4642337" y="629043"/>
            <a:ext cx="2907325" cy="769441"/>
          </a:xfrm>
          <a:prstGeom prst="rect">
            <a:avLst/>
          </a:prstGeom>
          <a:noFill/>
        </p:spPr>
        <p:txBody>
          <a:bodyPr wrap="square" rtlCol="0">
            <a:spAutoFit/>
          </a:bodyPr>
          <a:lstStyle/>
          <a:p>
            <a:pPr algn="ctr"/>
            <a:r>
              <a:rPr kumimoji="1" lang="ja-JP" altLang="en-US" sz="4400" dirty="0">
                <a:ln w="0"/>
                <a:solidFill>
                  <a:srgbClr val="FFFF00"/>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答え　①　</a:t>
            </a:r>
          </a:p>
        </p:txBody>
      </p:sp>
      <p:sp>
        <p:nvSpPr>
          <p:cNvPr id="11" name="テキスト ボックス 10">
            <a:extLst>
              <a:ext uri="{FF2B5EF4-FFF2-40B4-BE49-F238E27FC236}">
                <a16:creationId xmlns:a16="http://schemas.microsoft.com/office/drawing/2014/main" id="{E37DC20B-E469-4748-48FC-900D391DFAA2}"/>
              </a:ext>
            </a:extLst>
          </p:cNvPr>
          <p:cNvSpPr txBox="1"/>
          <p:nvPr/>
        </p:nvSpPr>
        <p:spPr>
          <a:xfrm>
            <a:off x="1253196" y="1827032"/>
            <a:ext cx="9233829" cy="1023293"/>
          </a:xfrm>
          <a:prstGeom prst="rect">
            <a:avLst/>
          </a:prstGeom>
          <a:noFill/>
        </p:spPr>
        <p:txBody>
          <a:bodyPr wrap="square" rtlCol="0">
            <a:noAutofit/>
          </a:bodyPr>
          <a:lstStyle/>
          <a:p>
            <a:pPr>
              <a:lnSpc>
                <a:spcPts val="4000"/>
              </a:lnSpc>
            </a:pPr>
            <a:r>
              <a:rPr kumimoji="1" lang="ja-JP" altLang="en-US" sz="28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日本では、昔はものの端のことを、耳とよんでいたそうです。</a:t>
            </a:r>
            <a:endParaRPr kumimoji="1" lang="en-US" altLang="ja-JP" sz="28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p:txBody>
      </p:sp>
      <p:pic>
        <p:nvPicPr>
          <p:cNvPr id="4" name="Picture 2" descr="食パンのイラスト | 商用OKの無料イラスト素材サイト ツカッテ">
            <a:extLst>
              <a:ext uri="{FF2B5EF4-FFF2-40B4-BE49-F238E27FC236}">
                <a16:creationId xmlns:a16="http://schemas.microsoft.com/office/drawing/2014/main" id="{546FB4EA-0A25-1E2F-190D-E1448B5BE0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7185" y="2433010"/>
            <a:ext cx="3593828" cy="35938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788381"/>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774</TotalTime>
  <Words>448</Words>
  <Application>Microsoft Office PowerPoint</Application>
  <PresentationFormat>ワイド画面</PresentationFormat>
  <Paragraphs>48</Paragraphs>
  <Slides>11</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11</vt:i4>
      </vt:variant>
    </vt:vector>
  </HeadingPairs>
  <TitlesOfParts>
    <vt:vector size="16" baseType="lpstr">
      <vt:lpstr>HGS創英角ﾎﾟｯﾌﾟ体</vt:lpstr>
      <vt:lpstr>游ゴシック</vt:lpstr>
      <vt:lpstr>游ゴシック Light</vt:lpstr>
      <vt:lpstr>Arial</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SHOKUIKU3</dc:creator>
  <cp:lastModifiedBy>SHOKUIKU１</cp:lastModifiedBy>
  <cp:revision>29</cp:revision>
  <dcterms:created xsi:type="dcterms:W3CDTF">2024-02-13T02:30:19Z</dcterms:created>
  <dcterms:modified xsi:type="dcterms:W3CDTF">2024-09-03T06:19:13Z</dcterms:modified>
</cp:coreProperties>
</file>