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61" r:id="rId4"/>
    <p:sldId id="269" r:id="rId5"/>
    <p:sldId id="270" r:id="rId6"/>
    <p:sldId id="271" r:id="rId7"/>
    <p:sldId id="272" r:id="rId8"/>
    <p:sldId id="273" r:id="rId9"/>
    <p:sldId id="278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EFCCF5-1096-DF65-4FE8-F92C42495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AA72EA-F41B-EB8B-D0D5-C19B1A34A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9EB720-9995-2B57-A305-B9F51FAD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209F3C-2DE3-E0DF-3C01-7CC0EFD1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3B98E0-375E-5906-45AB-CE29500A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FAE093-1EF8-8315-FAD4-4FF8BBFB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E37675-C66D-23AA-4B69-0B73C7B19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20CBC7-9BE6-36E9-E749-CE3BEDC2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D70766-808F-1DD4-66DC-D03D3011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7AF389-2CFA-5797-DE84-DB6CC0EA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6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47110FA-2943-DB6D-F7BF-6488B0FCD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C9F36F-710E-31AF-7B0D-54F63A4E0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00F79C-ECB8-8876-7151-4CA6A4A1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9E1C04-7EC4-A413-5E85-E18FE1EA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4A3E4A-3046-57E7-209B-AFF2E38D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21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D7690-3D64-4CBA-C3F0-5D24E473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7C076D-17A2-AF1C-F3BB-FE376FB7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EBEB59-79B6-62D6-EF21-911E922A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D0CC57-BA3A-6AB7-59F0-8CE7C26E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3D9C6F-DD51-9AEE-C887-514C44F4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87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A8F6AE-5A11-D0F2-D26D-5E1BBEF8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1CFDE8-CC81-38B1-1706-4AB44929C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E8FD12-8109-B7AA-DACC-89F1643A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5E80D6-B463-21C1-564D-FDEEFDB5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B27558-93BB-6693-CC2D-25A82D9F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5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790859-813D-C347-89DA-CE1CEDCC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AEDC04-EF8C-B27E-FE45-1818AE834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CAC13E-7FD8-B91D-8E3C-CEC5EAD1A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1F7C60-A03D-C236-FD67-D076E515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177E91-E367-A6B6-256B-4746A860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D9ADCD-5885-7BDA-8314-CA4E7C01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24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07B5F4-C34E-0AC4-AB44-CA5D3DEC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06CB68-E1EB-86AA-DC26-635C599C6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F7B09F-0E32-5939-DAA5-1A5BEC96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49E01BB-CF8B-26D0-F322-389EF406A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C59F61A-3CFF-83D7-6FB8-D5CAACDDF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69EBE43-E12C-56E5-80BA-54E0854B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228FFA2-8570-C363-A88F-21C3B41B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65F6D07-C3A6-F1E2-D864-16513CD4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76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E5DFCD-A53F-A24C-0F48-04E1C7BF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EA066B-2650-59E6-A8B8-D8579B1E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E6FE625-57B4-C51A-0BE0-ABBCB1ED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AF4D52-1063-AC92-BE6A-077C364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00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C496F1-3398-0C83-533F-5E07A7D8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61D3224-99AB-561F-00E2-6C66AA72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765327-8CC6-2C7C-DDEE-EA2BA637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54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5B070-0E54-2998-A5EB-227B80BC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A449D3-681E-CA0A-5464-E35F99340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AC362C-216F-6C8D-4334-06F2D2821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385618-22ED-7D8A-83F8-EE9DEABD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CB4BD5-91ED-8206-C97E-E4542C71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52C3AC-3C13-3642-9386-8E8638B1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42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710F42-46E4-9498-B4CA-0A8BCA64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E16DD36-C8F7-7B33-F430-BBBAFD227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47F056-B037-14B7-DC8B-336A98E9A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96CBD9-60F4-CEE6-DA80-88D55E14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D11CB5-476B-C18B-3944-6652ADE2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79B33F-04E6-6147-3866-6FA8F82B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53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A74BB0-E652-C897-EE83-47B3F05F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AB3AED-52F9-1587-B9AE-CA319453E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EDA5EC-CCAC-2FD3-ABF6-61F54B59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B3B32B-3649-4657-9C18-31395856876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A7324-9172-40AB-9C41-64662B006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01E706-42E8-6E2A-121D-C569BBC86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A2393F-0E06-4A44-9498-A3D199221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27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02EE79B9-7037-7242-3967-BA3AC5D3F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DC5F98-1572-FBF2-14F3-FE63FDD308B0}"/>
              </a:ext>
            </a:extLst>
          </p:cNvPr>
          <p:cNvSpPr txBox="1"/>
          <p:nvPr/>
        </p:nvSpPr>
        <p:spPr>
          <a:xfrm>
            <a:off x="1390357" y="1182549"/>
            <a:ext cx="94112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食べ物クイズ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E00E61-B96A-6BA5-BEF9-90425178C530}"/>
              </a:ext>
            </a:extLst>
          </p:cNvPr>
          <p:cNvSpPr txBox="1"/>
          <p:nvPr/>
        </p:nvSpPr>
        <p:spPr>
          <a:xfrm>
            <a:off x="3197384" y="3339837"/>
            <a:ext cx="9795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～食中毒編～</a:t>
            </a:r>
            <a:r>
              <a:rPr lang="ja-JP" altLang="en-US" sz="4400" b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（全４問</a:t>
            </a:r>
            <a:r>
              <a:rPr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r>
              <a:rPr kumimoji="1" lang="ja-JP" altLang="en-US" sz="4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pic>
        <p:nvPicPr>
          <p:cNvPr id="10244" name="Picture 4" descr="ウイルスが感染した細胞のイラスト">
            <a:extLst>
              <a:ext uri="{FF2B5EF4-FFF2-40B4-BE49-F238E27FC236}">
                <a16:creationId xmlns:a16="http://schemas.microsoft.com/office/drawing/2014/main" id="{C6761277-C364-68E1-B243-AC8BA62AA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57" y="4165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AE9ACA3C-0C52-D89C-69F8-B67CF521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7" y="4181861"/>
            <a:ext cx="1905001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518B80C6-B512-20AA-A6C9-C0A3DEEF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4" y="-103543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CCEB00-0E2F-ED41-8C49-36CCF0BD896F}"/>
              </a:ext>
            </a:extLst>
          </p:cNvPr>
          <p:cNvSpPr txBox="1"/>
          <p:nvPr/>
        </p:nvSpPr>
        <p:spPr>
          <a:xfrm>
            <a:off x="1059765" y="714579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第１問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0D7697-F9CE-2805-6766-74A0E33726FC}"/>
              </a:ext>
            </a:extLst>
          </p:cNvPr>
          <p:cNvSpPr txBox="1"/>
          <p:nvPr/>
        </p:nvSpPr>
        <p:spPr>
          <a:xfrm>
            <a:off x="634999" y="1553210"/>
            <a:ext cx="1092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暑くなると食べ物が腐りやすく、食中毒も多くなります。食中毒について、まちがっているのはどれでしょう？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B99A9-26F3-8478-0EC0-3F429E596657}"/>
              </a:ext>
            </a:extLst>
          </p:cNvPr>
          <p:cNvSpPr txBox="1"/>
          <p:nvPr/>
        </p:nvSpPr>
        <p:spPr>
          <a:xfrm>
            <a:off x="634999" y="3015027"/>
            <a:ext cx="10921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①梅干しや、わさびなどの香味野菜を使うようにする。</a:t>
            </a:r>
            <a:endParaRPr kumimoji="1"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②冷蔵庫に入れておけば、安心だ。</a:t>
            </a:r>
            <a:endParaRPr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③冷たいものをがぶ飲みしないようにする。</a:t>
            </a:r>
            <a:endParaRPr kumimoji="1" lang="ja-JP" alt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21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15B6DD83-DC48-8A22-97B3-1CFA2AC4A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C71543-EFD5-F383-2CFB-1A7642A42A9F}"/>
              </a:ext>
            </a:extLst>
          </p:cNvPr>
          <p:cNvSpPr txBox="1"/>
          <p:nvPr/>
        </p:nvSpPr>
        <p:spPr>
          <a:xfrm>
            <a:off x="4642337" y="629043"/>
            <a:ext cx="290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②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3B974D-F949-D7CD-5C69-55AD89062F2D}"/>
              </a:ext>
            </a:extLst>
          </p:cNvPr>
          <p:cNvSpPr txBox="1"/>
          <p:nvPr/>
        </p:nvSpPr>
        <p:spPr>
          <a:xfrm>
            <a:off x="567396" y="1567544"/>
            <a:ext cx="11057206" cy="4122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冷蔵室に入れておいても菌は生きていて徐々に増えていくので、油断は禁物です。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食べるときにはよく火を通すなど、食中毒予防に心がけましょう。</a:t>
            </a:r>
            <a:endParaRPr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また、冷たいものを飲みすぎて胃の中の胃酸がうすまったり、夏バテしてしまうと抵抗力が下がって菌に感染しやすくなります。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梅干しや香味野菜を上手に使うと細菌が増えにくく、食欲もアップ</a:t>
            </a:r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します</a:t>
            </a: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そして手洗いもしっかりしましょう。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825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6BE1F-E356-9CB1-D01A-D19E24C62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8D0C37D0-C676-BF65-7608-D6117614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F82371-CF6C-17DC-451D-CEBC10EC9876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第２問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3BCCD4-C04F-D1C2-2BB6-94EE60EFEE76}"/>
              </a:ext>
            </a:extLst>
          </p:cNvPr>
          <p:cNvSpPr txBox="1"/>
          <p:nvPr/>
        </p:nvSpPr>
        <p:spPr>
          <a:xfrm>
            <a:off x="1272209" y="1416518"/>
            <a:ext cx="1028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食中毒予防の３原則は</a:t>
            </a:r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次</a:t>
            </a:r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のうちどれでしょう？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435869-D131-BD78-EAA4-F90550DA1CF3}"/>
              </a:ext>
            </a:extLst>
          </p:cNvPr>
          <p:cNvSpPr txBox="1"/>
          <p:nvPr/>
        </p:nvSpPr>
        <p:spPr>
          <a:xfrm>
            <a:off x="1775791" y="2579160"/>
            <a:ext cx="9781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①洗う・冷やす・火をとおす</a:t>
            </a:r>
            <a:endParaRPr kumimoji="1"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②まけない・あきらめない・つづける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③つけない・ふやさない・やっつける</a:t>
            </a:r>
            <a:endParaRPr kumimoji="1" lang="ja-JP" alt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176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8FE2A-D995-0197-452C-D51B41428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F3E172F3-9A47-9591-FDCD-6EC08029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2DDA7B-C8BF-068B-2A2D-A51D00BB2CE8}"/>
              </a:ext>
            </a:extLst>
          </p:cNvPr>
          <p:cNvSpPr txBox="1"/>
          <p:nvPr/>
        </p:nvSpPr>
        <p:spPr>
          <a:xfrm>
            <a:off x="4642337" y="629043"/>
            <a:ext cx="290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③　</a:t>
            </a:r>
            <a:endParaRPr kumimoji="1" lang="ja-JP" altLang="en-US" sz="4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7DC20B-E469-4748-48FC-900D391DFAA2}"/>
              </a:ext>
            </a:extLst>
          </p:cNvPr>
          <p:cNvSpPr txBox="1"/>
          <p:nvPr/>
        </p:nvSpPr>
        <p:spPr>
          <a:xfrm>
            <a:off x="567396" y="1551365"/>
            <a:ext cx="11057206" cy="48916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食中毒の菌を、つけない・ふやさない・やっつけるが予防の３原則です。食中毒は、食べ物や飲み物が原因で、おなかが痛くなったり、下痢をしたり、熱が出たりします。</a:t>
            </a:r>
            <a:endParaRPr kumimoji="1" lang="en-US" altLang="ja-JP" sz="28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endParaRPr lang="en-US" altLang="ja-JP" sz="28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つけない・・・手は正しく洗い、菌を食べ物につけない。</a:t>
            </a:r>
            <a:endParaRPr kumimoji="1" lang="en-US" altLang="ja-JP" sz="28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ふやさない・・料理は早目に食べる。</a:t>
            </a:r>
            <a:endParaRPr lang="en-US" altLang="ja-JP" sz="28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やっつける・・火は十分に食品の中心まで通す。</a:t>
            </a:r>
            <a:endParaRPr kumimoji="1" lang="en-US" altLang="ja-JP" sz="28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4000"/>
              </a:lnSpc>
            </a:pPr>
            <a:endParaRPr lang="en-US" altLang="ja-JP" sz="28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r">
              <a:lnSpc>
                <a:spcPts val="4000"/>
              </a:lnSpc>
            </a:pPr>
            <a:r>
              <a:rPr kumimoji="1" lang="en-US" altLang="ja-JP" sz="2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※</a:t>
            </a:r>
            <a:r>
              <a:rPr kumimoji="1" lang="ja-JP" altLang="en-US" sz="2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ふぐなどの魚や貝やキノコの中には、元から毒を持っているものもあります。</a:t>
            </a:r>
            <a:endParaRPr kumimoji="1" lang="en-US" altLang="ja-JP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3788F9-6F4B-AD13-3AC9-AA9C8ACAA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69" y="3840698"/>
            <a:ext cx="2273467" cy="19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4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0B12B-2821-382F-5B15-F2A251BD5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B9458CEE-8F40-4D04-003A-831CED803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3AC481-B5C1-8BD6-CC5F-E7793561210D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第３問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B7A53D-AA97-129D-DCC5-4A12DB11D9DD}"/>
              </a:ext>
            </a:extLst>
          </p:cNvPr>
          <p:cNvSpPr txBox="1"/>
          <p:nvPr/>
        </p:nvSpPr>
        <p:spPr>
          <a:xfrm>
            <a:off x="1341115" y="1373505"/>
            <a:ext cx="9509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お弁当を作る時、食中毒を防ぐための注意でまちがっているのはどれでしょう？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3B10A0-59E1-179C-6866-BB76FAAC9D8F}"/>
              </a:ext>
            </a:extLst>
          </p:cNvPr>
          <p:cNvSpPr txBox="1"/>
          <p:nvPr/>
        </p:nvSpPr>
        <p:spPr>
          <a:xfrm>
            <a:off x="1416143" y="2853006"/>
            <a:ext cx="9509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①料理は中までしっかり加熱する</a:t>
            </a:r>
            <a:endParaRPr kumimoji="1"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②熱いうちに弁当箱に詰めすぐにふたをする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③傷のある手でおにぎりをにぎってはダメ</a:t>
            </a:r>
            <a:endParaRPr kumimoji="1" lang="ja-JP" alt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678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43792-B247-634E-612A-012693295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8FD6E1A5-DF2E-7693-190D-B6317C071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-51772"/>
            <a:ext cx="12712504" cy="696154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3577F6-2107-8E84-7476-EE862FBEC234}"/>
              </a:ext>
            </a:extLst>
          </p:cNvPr>
          <p:cNvSpPr txBox="1"/>
          <p:nvPr/>
        </p:nvSpPr>
        <p:spPr>
          <a:xfrm>
            <a:off x="4642336" y="432095"/>
            <a:ext cx="290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</a:t>
            </a:r>
            <a:r>
              <a:rPr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</a:t>
            </a:r>
            <a:r>
              <a:rPr kumimoji="1" lang="ja-JP" alt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817FE1-6B47-2617-AC62-4960F666FBEB}"/>
              </a:ext>
            </a:extLst>
          </p:cNvPr>
          <p:cNvSpPr txBox="1"/>
          <p:nvPr/>
        </p:nvSpPr>
        <p:spPr>
          <a:xfrm>
            <a:off x="759652" y="1651370"/>
            <a:ext cx="10672691" cy="29765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熱いうちに弁当箱に詰めてふたをすると中でばいきんが増えます。ごはんもおかずもしっかり加熱して、よく冷ましてから詰めましょう。また、</a:t>
            </a:r>
            <a:r>
              <a:rPr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手指の</a:t>
            </a:r>
            <a:r>
              <a:rPr kumimoji="1" lang="ja-JP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傷には食中毒の原因となるばいきんがついているので、ラップなどに包んでにぎりましょう。</a:t>
            </a:r>
            <a:endParaRPr kumimoji="1" lang="en-US" altLang="ja-JP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E2D625-39EF-63B2-B7D2-300D4821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79166"/>
            <a:ext cx="381000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9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6BE1F-E356-9CB1-D01A-D19E24C62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8D0C37D0-C676-BF65-7608-D6117614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F82371-CF6C-17DC-451D-CEBC10EC9876}"/>
              </a:ext>
            </a:extLst>
          </p:cNvPr>
          <p:cNvSpPr txBox="1"/>
          <p:nvPr/>
        </p:nvSpPr>
        <p:spPr>
          <a:xfrm>
            <a:off x="1059765" y="522281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第４問</a:t>
            </a:r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3BCCD4-C04F-D1C2-2BB6-94EE60EFEE76}"/>
              </a:ext>
            </a:extLst>
          </p:cNvPr>
          <p:cNvSpPr txBox="1"/>
          <p:nvPr/>
        </p:nvSpPr>
        <p:spPr>
          <a:xfrm>
            <a:off x="1272209" y="1416518"/>
            <a:ext cx="10284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給食では、食中毒予防のため中心温度を測ることが決められています。その温度は何度でしょうか？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435869-D131-BD78-EAA4-F90550DA1CF3}"/>
              </a:ext>
            </a:extLst>
          </p:cNvPr>
          <p:cNvSpPr txBox="1"/>
          <p:nvPr/>
        </p:nvSpPr>
        <p:spPr>
          <a:xfrm>
            <a:off x="1775791" y="2933104"/>
            <a:ext cx="9781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①６０℃で３分</a:t>
            </a:r>
            <a:endParaRPr kumimoji="1"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②７５℃で１分</a:t>
            </a:r>
            <a:endParaRPr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③９０℃で１分</a:t>
            </a:r>
            <a:endParaRPr kumimoji="1" lang="ja-JP" alt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95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156E9-C19B-194F-7BE4-BCB7A4E4F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047E6898-E550-C6A0-BF4B-77BCC4D49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52" y="0"/>
            <a:ext cx="12712504" cy="69615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23D674-EE4A-F5A8-A885-C8E4714D7221}"/>
              </a:ext>
            </a:extLst>
          </p:cNvPr>
          <p:cNvSpPr txBox="1"/>
          <p:nvPr/>
        </p:nvSpPr>
        <p:spPr>
          <a:xfrm>
            <a:off x="4594534" y="376985"/>
            <a:ext cx="338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　②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345997-E62E-4A87-9BEA-89C97AA41B9E}"/>
              </a:ext>
            </a:extLst>
          </p:cNvPr>
          <p:cNvSpPr txBox="1"/>
          <p:nvPr/>
        </p:nvSpPr>
        <p:spPr>
          <a:xfrm>
            <a:off x="1146842" y="1637939"/>
            <a:ext cx="10284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給食では、各料理は７５℃で１分の中心温度がないと、</a:t>
            </a:r>
            <a:endParaRPr kumimoji="1" lang="en-US" altLang="ja-JP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提供できません。もし、その温度に満たない場合は、再度加熱して、温度を上げる必要があります。</a:t>
            </a:r>
            <a:endParaRPr kumimoji="1" lang="ja-JP" alt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6" name="Picture 2" descr="【最も気に入った】 温度計 イラスト フリー ~ イラスト画像ギャラリー">
            <a:extLst>
              <a:ext uri="{FF2B5EF4-FFF2-40B4-BE49-F238E27FC236}">
                <a16:creationId xmlns:a16="http://schemas.microsoft.com/office/drawing/2014/main" id="{53DC2CD0-A6D5-329D-7551-C4B36DAD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492">
            <a:off x="3605585" y="3227243"/>
            <a:ext cx="2351031" cy="26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21F4251F-7F58-6102-F433-84CAD2F22B1A}"/>
              </a:ext>
            </a:extLst>
          </p:cNvPr>
          <p:cNvSpPr/>
          <p:nvPr/>
        </p:nvSpPr>
        <p:spPr>
          <a:xfrm>
            <a:off x="6096000" y="3480771"/>
            <a:ext cx="4044287" cy="1760561"/>
          </a:xfrm>
          <a:prstGeom prst="wedgeEllipseCallout">
            <a:avLst>
              <a:gd name="adj1" fmla="val -55673"/>
              <a:gd name="adj2" fmla="val -8043"/>
            </a:avLst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tx1"/>
                </a:solidFill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7</a:t>
            </a:r>
            <a:r>
              <a:rPr kumimoji="1" lang="ja-JP" altLang="en-US" sz="4000" dirty="0">
                <a:solidFill>
                  <a:schemeClr val="tx1"/>
                </a:solidFill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５℃で１分</a:t>
            </a:r>
          </a:p>
        </p:txBody>
      </p:sp>
    </p:spTree>
    <p:extLst>
      <p:ext uri="{BB962C8B-B14F-4D97-AF65-F5344CB8AC3E}">
        <p14:creationId xmlns:p14="http://schemas.microsoft.com/office/powerpoint/2010/main" val="2916993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496</Words>
  <Application>Microsoft Office PowerPoint</Application>
  <PresentationFormat>ワイド画面</PresentationFormat>
  <Paragraphs>50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AR P丸ゴシック体E</vt:lpstr>
      <vt:lpstr>HGS創英角ﾎﾟｯﾌﾟ体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SHOKUIKU3</dc:creator>
  <cp:lastModifiedBy>大阪府学校給食会 公益財団法人</cp:lastModifiedBy>
  <cp:revision>16</cp:revision>
  <dcterms:created xsi:type="dcterms:W3CDTF">2024-02-13T02:30:19Z</dcterms:created>
  <dcterms:modified xsi:type="dcterms:W3CDTF">2025-04-07T06:04:55Z</dcterms:modified>
</cp:coreProperties>
</file>