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2" r:id="rId3"/>
    <p:sldId id="261" r:id="rId4"/>
    <p:sldId id="272" r:id="rId5"/>
    <p:sldId id="273" r:id="rId6"/>
    <p:sldId id="268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21E"/>
    <a:srgbClr val="FF5D5D"/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EFCCF5-1096-DF65-4FE8-F92C42495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AAA72EA-F41B-EB8B-D0D5-C19B1A34A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9EB720-9995-2B57-A305-B9F51FAD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209F3C-2DE3-E0DF-3C01-7CC0EFD1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3B98E0-375E-5906-45AB-CE29500A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FAE093-1EF8-8315-FAD4-4FF8BBFB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AE37675-C66D-23AA-4B69-0B73C7B19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20CBC7-9BE6-36E9-E749-CE3BEDC2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D70766-808F-1DD4-66DC-D03D3011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7AF389-2CFA-5797-DE84-DB6CC0EA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6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47110FA-2943-DB6D-F7BF-6488B0FCD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C9F36F-710E-31AF-7B0D-54F63A4E0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00F79C-ECB8-8876-7151-4CA6A4A1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9E1C04-7EC4-A413-5E85-E18FE1EA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4A3E4A-3046-57E7-209B-AFF2E38D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21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D7690-3D64-4CBA-C3F0-5D24E473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7C076D-17A2-AF1C-F3BB-FE376FB7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EBEB59-79B6-62D6-EF21-911E922AB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D0CC57-BA3A-6AB7-59F0-8CE7C26E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3D9C6F-DD51-9AEE-C887-514C44F4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87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A8F6AE-5A11-D0F2-D26D-5E1BBEF88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1CFDE8-CC81-38B1-1706-4AB44929C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E8FD12-8109-B7AA-DACC-89F1643A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5E80D6-B463-21C1-564D-FDEEFDB59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B27558-93BB-6693-CC2D-25A82D9F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59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790859-813D-C347-89DA-CE1CEDCC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AEDC04-EF8C-B27E-FE45-1818AE834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CAC13E-7FD8-B91D-8E3C-CEC5EAD1A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1F7C60-A03D-C236-FD67-D076E5157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177E91-E367-A6B6-256B-4746A860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D9ADCD-5885-7BDA-8314-CA4E7C01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24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07B5F4-C34E-0AC4-AB44-CA5D3DEC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06CB68-E1EB-86AA-DC26-635C599C6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F7B09F-0E32-5939-DAA5-1A5BEC96C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49E01BB-CF8B-26D0-F322-389EF406A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C59F61A-3CFF-83D7-6FB8-D5CAACDDF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69EBE43-E12C-56E5-80BA-54E0854B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228FFA2-8570-C363-A88F-21C3B41B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65F6D07-C3A6-F1E2-D864-16513CD4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76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E5DFCD-A53F-A24C-0F48-04E1C7BF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2EA066B-2650-59E6-A8B8-D8579B1E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E6FE625-57B4-C51A-0BE0-ABBCB1ED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CAF4D52-1063-AC92-BE6A-077C364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00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2C496F1-3398-0C83-533F-5E07A7D8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61D3224-99AB-561F-00E2-6C66AA72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765327-8CC6-2C7C-DDEE-EA2BA637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54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55B070-0E54-2998-A5EB-227B80BC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A449D3-681E-CA0A-5464-E35F99340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AC362C-216F-6C8D-4334-06F2D2821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385618-22ED-7D8A-83F8-EE9DEABD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CB4BD5-91ED-8206-C97E-E4542C71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52C3AC-3C13-3642-9386-8E8638B1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42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710F42-46E4-9498-B4CA-0A8BCA64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E16DD36-C8F7-7B33-F430-BBBAFD227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47F056-B037-14B7-DC8B-336A98E9A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96CBD9-60F4-CEE6-DA80-88D55E14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D11CB5-476B-C18B-3944-6652ADE2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79B33F-04E6-6147-3866-6FA8F82B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53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EA74BB0-E652-C897-EE83-47B3F05F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AB3AED-52F9-1587-B9AE-CA319453E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EDA5EC-CCAC-2FD3-ABF6-61F54B59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1A7324-9172-40AB-9C41-64662B006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01E706-42E8-6E2A-121D-C569BBC86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27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79255AA4-46E0-6EFA-3F32-B7DE40EF8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DC5F98-1572-FBF2-14F3-FE63FDD308B0}"/>
              </a:ext>
            </a:extLst>
          </p:cNvPr>
          <p:cNvSpPr txBox="1"/>
          <p:nvPr/>
        </p:nvSpPr>
        <p:spPr>
          <a:xfrm>
            <a:off x="1390357" y="1182549"/>
            <a:ext cx="94112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食べ物クイズ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E00E61-B96A-6BA5-BEF9-90425178C530}"/>
              </a:ext>
            </a:extLst>
          </p:cNvPr>
          <p:cNvSpPr txBox="1"/>
          <p:nvPr/>
        </p:nvSpPr>
        <p:spPr>
          <a:xfrm>
            <a:off x="5936566" y="3428682"/>
            <a:ext cx="6011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～麺類編～（全３問）</a:t>
            </a:r>
            <a:r>
              <a:rPr kumimoji="1" lang="ja-JP" altLang="en-US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pic>
        <p:nvPicPr>
          <p:cNvPr id="16386" name="Picture 2" descr="醤油ラーメンのイラスト">
            <a:extLst>
              <a:ext uri="{FF2B5EF4-FFF2-40B4-BE49-F238E27FC236}">
                <a16:creationId xmlns:a16="http://schemas.microsoft.com/office/drawing/2014/main" id="{56FE3ECB-87FC-F365-DA3A-F4322B43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411" y="3044597"/>
            <a:ext cx="3356203" cy="335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14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518B80C6-B512-20AA-A6C9-C0A3DEEF6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3" y="-51772"/>
            <a:ext cx="12712504" cy="69615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CCEB00-0E2F-ED41-8C49-36CCF0BD896F}"/>
              </a:ext>
            </a:extLst>
          </p:cNvPr>
          <p:cNvSpPr txBox="1"/>
          <p:nvPr/>
        </p:nvSpPr>
        <p:spPr>
          <a:xfrm>
            <a:off x="1059765" y="522281"/>
            <a:ext cx="16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第１問</a:t>
            </a:r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0D7697-F9CE-2805-6766-74A0E33726FC}"/>
              </a:ext>
            </a:extLst>
          </p:cNvPr>
          <p:cNvSpPr txBox="1"/>
          <p:nvPr/>
        </p:nvSpPr>
        <p:spPr>
          <a:xfrm>
            <a:off x="644767" y="1503786"/>
            <a:ext cx="1090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暑くて食欲のないときは、ツルツルッとした冷たい「そうめん」がおいしいですね。そうめんはうどんと同じで、小麦粉から作られます。それでは、１ｋｇ（紙ぶくろ１つ分）の小麦粉から約何ｍのそうめんが作られるのでしょうか？</a:t>
            </a:r>
            <a:endParaRPr kumimoji="1" lang="ja-JP" alt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8B99A9-26F3-8478-0EC0-3F429E596657}"/>
              </a:ext>
            </a:extLst>
          </p:cNvPr>
          <p:cNvSpPr txBox="1"/>
          <p:nvPr/>
        </p:nvSpPr>
        <p:spPr>
          <a:xfrm>
            <a:off x="3424223" y="3428999"/>
            <a:ext cx="58649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①１０ｍ</a:t>
            </a:r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②１００ｍ</a:t>
            </a:r>
            <a:endParaRPr kumimoji="1"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③１０００ｍ（１Ｋｍ）</a:t>
            </a:r>
            <a:endParaRPr kumimoji="1" lang="ja-JP" alt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26" name="Picture 2" descr="そうめんの麺のイラスト">
            <a:extLst>
              <a:ext uri="{FF2B5EF4-FFF2-40B4-BE49-F238E27FC236}">
                <a16:creationId xmlns:a16="http://schemas.microsoft.com/office/drawing/2014/main" id="{DF33DD71-BA33-43A5-54F9-6A7A7DB5A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938" y="3538333"/>
            <a:ext cx="2314658" cy="231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小麦粉のイラスト | かわいいフリー素材集 いらすとや">
            <a:extLst>
              <a:ext uri="{FF2B5EF4-FFF2-40B4-BE49-F238E27FC236}">
                <a16:creationId xmlns:a16="http://schemas.microsoft.com/office/drawing/2014/main" id="{7E23E15D-04A8-6168-AAC3-5786D9B26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22" y="3112303"/>
            <a:ext cx="2314658" cy="206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1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15B6DD83-DC48-8A22-97B3-1CFA2AC4A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C71543-EFD5-F383-2CFB-1A7642A42A9F}"/>
              </a:ext>
            </a:extLst>
          </p:cNvPr>
          <p:cNvSpPr txBox="1"/>
          <p:nvPr/>
        </p:nvSpPr>
        <p:spPr>
          <a:xfrm>
            <a:off x="3474454" y="607113"/>
            <a:ext cx="4890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　③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3B974D-F949-D7CD-5C69-55AD89062F2D}"/>
              </a:ext>
            </a:extLst>
          </p:cNvPr>
          <p:cNvSpPr txBox="1"/>
          <p:nvPr/>
        </p:nvSpPr>
        <p:spPr>
          <a:xfrm>
            <a:off x="567397" y="1757548"/>
            <a:ext cx="11057206" cy="45932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そうめんとうどんの作り方は、小麦粉に塩水を加えて練り、生地を作るところまでは同じですが、そうめんは生地に油をぬって手で細く細く引きのばします。油をぬるのは生地がおたがいにくっつかないようにするためと、かんそうをふせぐためです。</a:t>
            </a:r>
            <a:endParaRPr kumimoji="1" lang="en-US" altLang="ja-JP" sz="2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これが手のべそうめんで、特製の一番細いものは、小麦粉１ｋｇで、</a:t>
            </a:r>
            <a:endParaRPr kumimoji="1" lang="en-US" altLang="ja-JP" sz="2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１ｋｍのそうめんができます。１１月から３月の間に作って、つゆ明けまでおいておくのですが、こうすると油のにおいもとれて、おいしいそうめんになるのです。</a:t>
            </a:r>
            <a:endParaRPr kumimoji="1" lang="en-US" altLang="ja-JP" sz="2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544A167-1A09-1D98-6052-235102621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59" y="339296"/>
            <a:ext cx="1587573" cy="159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5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94554-F346-422E-06FE-01B1C061E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6CD1633B-60C4-5C1C-1626-FC8A6B049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6B7447-0E44-459C-2D87-5EC062AE5BFC}"/>
              </a:ext>
            </a:extLst>
          </p:cNvPr>
          <p:cNvSpPr txBox="1"/>
          <p:nvPr/>
        </p:nvSpPr>
        <p:spPr>
          <a:xfrm>
            <a:off x="1059765" y="522281"/>
            <a:ext cx="16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第２問</a:t>
            </a:r>
            <a:r>
              <a:rPr kumimoji="1" lang="ja-JP" altLang="en-US" sz="36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endParaRPr kumimoji="1" lang="ja-JP" alt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D7F855-3B48-23C3-4895-4EE14FD68EC9}"/>
              </a:ext>
            </a:extLst>
          </p:cNvPr>
          <p:cNvSpPr txBox="1"/>
          <p:nvPr/>
        </p:nvSpPr>
        <p:spPr>
          <a:xfrm>
            <a:off x="410054" y="1221788"/>
            <a:ext cx="111818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家庭で一番作られるイタリア料理といえば、パスタ料理。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その中でもショートパスタは、バラエティ豊かな形で、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ソースがからみやすいように、穴や溝がつけられています。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では、次のうち「ファルファッレ」と呼ばれるショートパスタはどれでしょう？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574B7B-24C6-1771-E9CA-0D10FABA9515}"/>
              </a:ext>
            </a:extLst>
          </p:cNvPr>
          <p:cNvSpPr txBox="1"/>
          <p:nvPr/>
        </p:nvSpPr>
        <p:spPr>
          <a:xfrm>
            <a:off x="2568513" y="3157605"/>
            <a:ext cx="920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</a:t>
            </a:r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96808F5-B446-6E19-2925-35A73D852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389" y="3857112"/>
            <a:ext cx="2552555" cy="233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E28273A-71A6-CE9C-98D3-08694E9DE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30" y="3857112"/>
            <a:ext cx="2737323" cy="232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E6975516-FB21-F18B-BCAE-560A68243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298" y="3857112"/>
            <a:ext cx="2607300" cy="237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B0665D-C45B-E35C-96A7-99084D86D6C1}"/>
              </a:ext>
            </a:extLst>
          </p:cNvPr>
          <p:cNvSpPr txBox="1"/>
          <p:nvPr/>
        </p:nvSpPr>
        <p:spPr>
          <a:xfrm>
            <a:off x="5635838" y="3157605"/>
            <a:ext cx="920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</a:t>
            </a:r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0F52E0-3643-E655-B128-0FDA741A82B1}"/>
              </a:ext>
            </a:extLst>
          </p:cNvPr>
          <p:cNvSpPr txBox="1"/>
          <p:nvPr/>
        </p:nvSpPr>
        <p:spPr>
          <a:xfrm>
            <a:off x="8675795" y="3157605"/>
            <a:ext cx="920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</a:t>
            </a:r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72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88F28-DADE-0E99-6CF5-4BDCBC561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551EC4DA-1684-8D94-A849-0F2E208E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4F552C-43DE-4D07-FF3A-E81C090F139B}"/>
              </a:ext>
            </a:extLst>
          </p:cNvPr>
          <p:cNvSpPr txBox="1"/>
          <p:nvPr/>
        </p:nvSpPr>
        <p:spPr>
          <a:xfrm>
            <a:off x="4642335" y="579566"/>
            <a:ext cx="290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　①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9720048-6307-878A-7B35-13A04B245F52}"/>
              </a:ext>
            </a:extLst>
          </p:cNvPr>
          <p:cNvSpPr txBox="1"/>
          <p:nvPr/>
        </p:nvSpPr>
        <p:spPr>
          <a:xfrm>
            <a:off x="480546" y="1622338"/>
            <a:ext cx="11230902" cy="22566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蝶ネクタイパスタとしても知られるショートパスタがファルファッレです。「蝶」という意味を持つイタリア語の「</a:t>
            </a:r>
            <a:r>
              <a:rPr kumimoji="1" lang="en-US" altLang="ja-JP" sz="2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farfalla</a:t>
            </a: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」が語源のショートパスタであり、その意味のとおり「蝶の形」をしているのがファルファッレの特徴です。</a:t>
            </a:r>
            <a:endParaRPr kumimoji="1" lang="en-US" altLang="ja-JP" sz="2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C2C571B-23E2-A345-F28F-247F6A503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58" y="3623608"/>
            <a:ext cx="2552555" cy="233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お花畑と蝶のイラスト">
            <a:extLst>
              <a:ext uri="{FF2B5EF4-FFF2-40B4-BE49-F238E27FC236}">
                <a16:creationId xmlns:a16="http://schemas.microsoft.com/office/drawing/2014/main" id="{DBE842CF-4B60-5E02-7AC5-37E1DCEE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23" y="3878961"/>
            <a:ext cx="2680400" cy="20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69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4FD37-15F8-C880-50C6-9DAF837F6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66998BD6-6F16-0FC9-D058-F8B478B44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A3FB65-B8DD-61A1-FBD3-888CA435E0D6}"/>
              </a:ext>
            </a:extLst>
          </p:cNvPr>
          <p:cNvSpPr txBox="1"/>
          <p:nvPr/>
        </p:nvSpPr>
        <p:spPr>
          <a:xfrm>
            <a:off x="4469281" y="716511"/>
            <a:ext cx="3253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n w="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おまけ資料</a:t>
            </a:r>
            <a:r>
              <a:rPr kumimoji="1" lang="ja-JP" altLang="en-US" sz="4400" dirty="0">
                <a:ln w="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D0C1D2F-F590-4C4C-C0DD-0C397E7FB46F}"/>
              </a:ext>
            </a:extLst>
          </p:cNvPr>
          <p:cNvSpPr txBox="1"/>
          <p:nvPr/>
        </p:nvSpPr>
        <p:spPr>
          <a:xfrm>
            <a:off x="816771" y="1609643"/>
            <a:ext cx="7272104" cy="6013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様々なパスタの</a:t>
            </a:r>
            <a:r>
              <a:rPr kumimoji="1" lang="ja-JP" altLang="en-US" sz="26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形　</a:t>
            </a:r>
            <a:endParaRPr kumimoji="1" lang="en-US" altLang="ja-JP" sz="2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A421239-6A04-823F-DEFA-6C8616028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38" y="2446270"/>
            <a:ext cx="2737323" cy="232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0A3DCC1-B6E4-A40E-7576-8A9833B53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97" y="2280825"/>
            <a:ext cx="2607300" cy="237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3F79F833-2047-DF48-6523-0D6D56855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116" y="2270886"/>
            <a:ext cx="3099336" cy="279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FF2288-00B0-2E42-9CDA-1BA7984447A5}"/>
              </a:ext>
            </a:extLst>
          </p:cNvPr>
          <p:cNvSpPr txBox="1"/>
          <p:nvPr/>
        </p:nvSpPr>
        <p:spPr>
          <a:xfrm>
            <a:off x="917700" y="4760241"/>
            <a:ext cx="3311024" cy="1209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4000"/>
              </a:lnSpc>
            </a:pPr>
            <a:r>
              <a:rPr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コンキリエ</a:t>
            </a:r>
            <a:endParaRPr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>
              <a:lnSpc>
                <a:spcPts val="4000"/>
              </a:lnSpc>
            </a:pPr>
            <a:r>
              <a:rPr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（シェル）</a:t>
            </a:r>
            <a:endParaRPr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82B799-56FA-BB4D-C30E-1F680C2B6E88}"/>
              </a:ext>
            </a:extLst>
          </p:cNvPr>
          <p:cNvSpPr txBox="1"/>
          <p:nvPr/>
        </p:nvSpPr>
        <p:spPr>
          <a:xfrm>
            <a:off x="4899080" y="4893382"/>
            <a:ext cx="2204139" cy="11949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フジッリ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>
              <a:lnSpc>
                <a:spcPts val="4000"/>
              </a:lnSpc>
            </a:pP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B165C8-1CF1-3D9A-07A7-A3112ACA7D90}"/>
              </a:ext>
            </a:extLst>
          </p:cNvPr>
          <p:cNvSpPr txBox="1"/>
          <p:nvPr/>
        </p:nvSpPr>
        <p:spPr>
          <a:xfrm>
            <a:off x="7461564" y="4774252"/>
            <a:ext cx="3812737" cy="1209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ラビオリ</a:t>
            </a:r>
            <a:endParaRPr kumimoji="1" lang="en-US" altLang="ja-JP" sz="28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>
              <a:lnSpc>
                <a:spcPts val="4000"/>
              </a:lnSpc>
            </a:pPr>
            <a:r>
              <a:rPr kumimoji="1" lang="ja-JP" altLang="en-US" sz="2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</a:t>
            </a:r>
            <a:r>
              <a:rPr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具入りのパスタ）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0431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317</Words>
  <Application>Microsoft Office PowerPoint</Application>
  <PresentationFormat>ワイド画面</PresentationFormat>
  <Paragraphs>30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HGS創英角ﾎﾟｯﾌﾟ体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SHOKUIKU3</dc:creator>
  <cp:lastModifiedBy>大阪府学校給食会 公益財団法人</cp:lastModifiedBy>
  <cp:revision>38</cp:revision>
  <dcterms:created xsi:type="dcterms:W3CDTF">2024-02-13T02:30:19Z</dcterms:created>
  <dcterms:modified xsi:type="dcterms:W3CDTF">2025-04-07T06:02:29Z</dcterms:modified>
</cp:coreProperties>
</file>