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87" r:id="rId5"/>
    <p:sldId id="288" r:id="rId6"/>
    <p:sldId id="289" r:id="rId7"/>
    <p:sldId id="290" r:id="rId8"/>
    <p:sldId id="269" r:id="rId9"/>
    <p:sldId id="270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1E"/>
    <a:srgbClr val="FF5D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B27FF6B6-7773-655F-F156-AD044F23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4403188" y="3428682"/>
            <a:ext cx="754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～卵・乳製品編～</a:t>
            </a:r>
            <a:r>
              <a:rPr lang="ja-JP" altLang="en-US" sz="4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（全６問</a:t>
            </a:r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22530" name="Picture 2" descr="白い卵のイラスト">
            <a:extLst>
              <a:ext uri="{FF2B5EF4-FFF2-40B4-BE49-F238E27FC236}">
                <a16:creationId xmlns:a16="http://schemas.microsoft.com/office/drawing/2014/main" id="{33878011-BA55-AEA5-7A75-A2750926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5" y="3675598"/>
            <a:ext cx="2094654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牛乳パックのイラスト">
            <a:extLst>
              <a:ext uri="{FF2B5EF4-FFF2-40B4-BE49-F238E27FC236}">
                <a16:creationId xmlns:a16="http://schemas.microsoft.com/office/drawing/2014/main" id="{D354F0BA-0006-FBD5-EAFB-1D02433F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2" y="3428682"/>
            <a:ext cx="1939925" cy="23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5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27908-0BF4-A297-3761-C5BAE869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653C648D-CCFF-1AA1-8F90-C1890C58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EBE093-DFD9-3EAC-82A1-CB2DB68D459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EB3EB0-AE72-355A-0E7D-FB86AFE44451}"/>
              </a:ext>
            </a:extLst>
          </p:cNvPr>
          <p:cNvSpPr txBox="1"/>
          <p:nvPr/>
        </p:nvSpPr>
        <p:spPr>
          <a:xfrm>
            <a:off x="483967" y="1341254"/>
            <a:ext cx="11224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うずらのたまごを、ざるそば、納豆などに入れて食べるとおいしいですね。でも、たまごは、なかなか上手にわることができないですね。つぶさずにわるにはどうしますか。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A7BC96-88EE-6D63-D69E-BAD0DA7A1283}"/>
              </a:ext>
            </a:extLst>
          </p:cNvPr>
          <p:cNvSpPr txBox="1"/>
          <p:nvPr/>
        </p:nvSpPr>
        <p:spPr>
          <a:xfrm>
            <a:off x="3629952" y="2962201"/>
            <a:ext cx="4932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火であぶってからわる。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②ハサミで切る。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③酢水に漬けてわる。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098" name="Picture 2" descr="うずらのゆで卵のイラスト">
            <a:extLst>
              <a:ext uri="{FF2B5EF4-FFF2-40B4-BE49-F238E27FC236}">
                <a16:creationId xmlns:a16="http://schemas.microsoft.com/office/drawing/2014/main" id="{2C50C9DD-FEB9-C8F2-C09F-45B4E753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3168832"/>
            <a:ext cx="2347914" cy="23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3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9F15-7880-106A-085E-18A581F9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AF0CCCA-183A-AD0C-93C2-6FD10828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DF2664-9816-4A30-8A21-F04A17545B7F}"/>
              </a:ext>
            </a:extLst>
          </p:cNvPr>
          <p:cNvSpPr txBox="1"/>
          <p:nvPr/>
        </p:nvSpPr>
        <p:spPr>
          <a:xfrm>
            <a:off x="3650565" y="600907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②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88AF3C-5B4B-0042-40B6-328064E13538}"/>
              </a:ext>
            </a:extLst>
          </p:cNvPr>
          <p:cNvSpPr txBox="1"/>
          <p:nvPr/>
        </p:nvSpPr>
        <p:spPr>
          <a:xfrm>
            <a:off x="567396" y="1591100"/>
            <a:ext cx="11057206" cy="230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うずらのたまごが割れにくいのは、からの内側が、分厚くて丈夫だからです。たまごのとがった方をハサミで切り、下にむけてふるとするりと出ます。ビタミンＡはニワトリたまごの</a:t>
            </a:r>
            <a:r>
              <a:rPr kumimoji="1"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倍も含まれています。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9E071F7-C62B-F58E-8B55-05D74D78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200400" cy="28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6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AEEED-6557-C00D-4A4F-D13AD9A1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8C7282C-EE85-D782-5F32-8A1433E5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3" y="-51772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01F930-67D8-7F83-3092-2D66B8D39813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EBB339-3298-A2D0-E7FB-51A6764CD811}"/>
              </a:ext>
            </a:extLst>
          </p:cNvPr>
          <p:cNvSpPr txBox="1"/>
          <p:nvPr/>
        </p:nvSpPr>
        <p:spPr>
          <a:xfrm>
            <a:off x="967934" y="1330786"/>
            <a:ext cx="1122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給食には毎日カルシウムが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たくさん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含まれている牛乳が出ます。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では、乳牛が一日に出すミルクの量はどのくらいでしょうか？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24B1C0-7F8F-E3AC-2CA1-EE376EB41F69}"/>
              </a:ext>
            </a:extLst>
          </p:cNvPr>
          <p:cNvSpPr txBox="1"/>
          <p:nvPr/>
        </p:nvSpPr>
        <p:spPr>
          <a:xfrm>
            <a:off x="3047999" y="2789923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①給食の牛乳　４本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②給食の牛乳　４０本くらい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③給食の牛乳　１００本くらい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 descr="乳牛のイラスト">
            <a:extLst>
              <a:ext uri="{FF2B5EF4-FFF2-40B4-BE49-F238E27FC236}">
                <a16:creationId xmlns:a16="http://schemas.microsoft.com/office/drawing/2014/main" id="{73A5ECB9-0C9F-7B23-D611-FE10A799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90" y="2971067"/>
            <a:ext cx="2641271" cy="21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7DAE-DC02-9C55-C510-556E5BF6A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39EB98AF-74F6-DCB5-D75D-1363C57FE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98C491-69FB-D928-76E2-771F1154F790}"/>
              </a:ext>
            </a:extLst>
          </p:cNvPr>
          <p:cNvSpPr txBox="1"/>
          <p:nvPr/>
        </p:nvSpPr>
        <p:spPr>
          <a:xfrm>
            <a:off x="3424935" y="356749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C12284-F4A8-9E15-02CC-88ADBADA033F}"/>
              </a:ext>
            </a:extLst>
          </p:cNvPr>
          <p:cNvSpPr txBox="1"/>
          <p:nvPr/>
        </p:nvSpPr>
        <p:spPr>
          <a:xfrm>
            <a:off x="406408" y="1482938"/>
            <a:ext cx="11785592" cy="3243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乳</a:t>
            </a: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牛よって、乳量は多少の差がありますが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およそ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給食の牛乳１００本くらいは搾乳できます。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牛乳には、たんぱく質、脂質、ミネラルの他にカルシウムが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たくさん含まれています。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牛乳のカルシウムは、私たちの体にとても吸収されやすくなっています。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EDEE67-4026-FF07-FDA3-9C8A6061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77" y="4112690"/>
            <a:ext cx="1647591" cy="20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7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18B80C6-B512-20AA-A6C9-C0A3DEEF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04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CEB00-0E2F-ED41-8C49-36CCF0BD896F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0D7697-F9CE-2805-6766-74A0E33726FC}"/>
              </a:ext>
            </a:extLst>
          </p:cNvPr>
          <p:cNvSpPr txBox="1"/>
          <p:nvPr/>
        </p:nvSpPr>
        <p:spPr>
          <a:xfrm>
            <a:off x="341433" y="1185817"/>
            <a:ext cx="1122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卵を割った時に次のようになっていました。新鮮な卵のめやすになるのはどれとどれでしょうか？</a:t>
            </a:r>
            <a:endParaRPr kumimoji="1" lang="ja-JP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B99A9-26F3-8478-0EC0-3F429E596657}"/>
              </a:ext>
            </a:extLst>
          </p:cNvPr>
          <p:cNvSpPr txBox="1"/>
          <p:nvPr/>
        </p:nvSpPr>
        <p:spPr>
          <a:xfrm>
            <a:off x="626500" y="2962201"/>
            <a:ext cx="1093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①卵黄（きみ）の色が赤っぽい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②卵黄（きみ）がもりあがっている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③卵黄（きみ）を包む卵白（しろみ）がもりあがっている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8" name="Picture 4" descr="カラザのイラスト">
            <a:extLst>
              <a:ext uri="{FF2B5EF4-FFF2-40B4-BE49-F238E27FC236}">
                <a16:creationId xmlns:a16="http://schemas.microsoft.com/office/drawing/2014/main" id="{EC916E02-2B58-1822-C579-C3CF41A8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41" y="2160299"/>
            <a:ext cx="2390434" cy="23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5B6DD83-DC48-8A22-97B3-1CFA2AC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C71543-EFD5-F383-2CFB-1A7642A42A9F}"/>
              </a:ext>
            </a:extLst>
          </p:cNvPr>
          <p:cNvSpPr txBox="1"/>
          <p:nvPr/>
        </p:nvSpPr>
        <p:spPr>
          <a:xfrm>
            <a:off x="3650565" y="600907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②と③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3B974D-F949-D7CD-5C69-55AD89062F2D}"/>
              </a:ext>
            </a:extLst>
          </p:cNvPr>
          <p:cNvSpPr txBox="1"/>
          <p:nvPr/>
        </p:nvSpPr>
        <p:spPr>
          <a:xfrm>
            <a:off x="567396" y="1752333"/>
            <a:ext cx="11057206" cy="384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卵を割った時、卵黄（きみ）や卵白（しろみ）がこんもりともりあがっている卵は新しいものです。きみの色は赤っぽいものや白っぽいものがありますが、これはにわとりのえさによるものです。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904F3-8C70-EFC2-FDE0-CD633EEC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6" y="3183302"/>
            <a:ext cx="3235307" cy="30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09B2-3FE7-15DC-8C71-6B0451CE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A354D24C-8428-BFDA-B518-A148BC9A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C5AA4C-4C1A-8C27-2DDB-EE7A703AFE63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B900ED-6172-1D3D-B49B-BF80DB6D7C46}"/>
              </a:ext>
            </a:extLst>
          </p:cNvPr>
          <p:cNvSpPr txBox="1"/>
          <p:nvPr/>
        </p:nvSpPr>
        <p:spPr>
          <a:xfrm>
            <a:off x="483967" y="1341254"/>
            <a:ext cx="1122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ニワトリのたまごのからの色に、白色や茶色があるのはなぜでしょう？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E879B4-E7AF-A3DA-749B-56200510C68A}"/>
              </a:ext>
            </a:extLst>
          </p:cNvPr>
          <p:cNvSpPr txBox="1"/>
          <p:nvPr/>
        </p:nvSpPr>
        <p:spPr>
          <a:xfrm>
            <a:off x="2209116" y="2689642"/>
            <a:ext cx="7773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①ニワトリの種類がちがうから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②食べるエサの種類がちがうから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③からを茶色に塗っているから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 descr="かごに入った卵のイラスト">
            <a:extLst>
              <a:ext uri="{FF2B5EF4-FFF2-40B4-BE49-F238E27FC236}">
                <a16:creationId xmlns:a16="http://schemas.microsoft.com/office/drawing/2014/main" id="{47F6D89C-C592-1E50-3041-308060EE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7" y="2689642"/>
            <a:ext cx="2134522" cy="21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3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EE182-AB0A-B2D6-FC43-F71C8C8F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523616D-BA11-7A2D-6EC5-E5A328B68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ABFA4-F67D-7BCF-7848-DD8E10499C95}"/>
              </a:ext>
            </a:extLst>
          </p:cNvPr>
          <p:cNvSpPr txBox="1"/>
          <p:nvPr/>
        </p:nvSpPr>
        <p:spPr>
          <a:xfrm>
            <a:off x="3650565" y="600907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①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F2CA0B-4162-18CD-3980-EE0839592F4D}"/>
              </a:ext>
            </a:extLst>
          </p:cNvPr>
          <p:cNvSpPr txBox="1"/>
          <p:nvPr/>
        </p:nvSpPr>
        <p:spPr>
          <a:xfrm>
            <a:off x="567396" y="1557466"/>
            <a:ext cx="11057206" cy="384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たまごのからの色のちがいは、産んだニワトリの種類のちがいです。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般的に白いたまごは「白玉」と言い、羽が白い白色レグホンという種類で、茶色は、「赤玉」と言い、茶褐色の羽を持つ種類が産んだものです（羽の色のちがいだけでない場合もあります）。たまごは、たんぱく質、ビタミン、ミネラルなど栄養が豊富ですが、たまごのからの色の違いと栄養分は、ほとんど関係ありません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92C7F9-DFA0-46A2-7EA0-03E51B79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58" y="4528600"/>
            <a:ext cx="1956068" cy="18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64666B2-2F62-8BCC-ABB5-7BC1060F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44" y="4548986"/>
            <a:ext cx="1884739" cy="17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2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47F4-88D4-703A-6DE4-FD850E9F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3ECA8259-2356-CFE0-E3B7-0B6B3687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55379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23602-FCD0-8FFA-293F-CD5BD328B3A7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45D9C-5DC5-1D9D-79F3-1526A770F30F}"/>
              </a:ext>
            </a:extLst>
          </p:cNvPr>
          <p:cNvSpPr txBox="1"/>
          <p:nvPr/>
        </p:nvSpPr>
        <p:spPr>
          <a:xfrm>
            <a:off x="483967" y="1341254"/>
            <a:ext cx="1122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にわとりは１日に何個たまごを産む</a:t>
            </a:r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でしょう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FAA46D-7C34-0E84-6A11-CFA2DFC5AAC3}"/>
              </a:ext>
            </a:extLst>
          </p:cNvPr>
          <p:cNvSpPr txBox="1"/>
          <p:nvPr/>
        </p:nvSpPr>
        <p:spPr>
          <a:xfrm>
            <a:off x="3945475" y="2654424"/>
            <a:ext cx="2190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②２個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③３個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74" name="Picture 2" descr="養鶏場のイラスト">
            <a:extLst>
              <a:ext uri="{FF2B5EF4-FFF2-40B4-BE49-F238E27FC236}">
                <a16:creationId xmlns:a16="http://schemas.microsoft.com/office/drawing/2014/main" id="{237705AD-EFE3-6CA6-167E-E360A030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86447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3CDB-CABB-2C0A-70AF-81AC1EC2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CC0F881-2756-F2C0-12D7-B504D19C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71F196-39D9-495C-DA03-B76953CFF087}"/>
              </a:ext>
            </a:extLst>
          </p:cNvPr>
          <p:cNvSpPr txBox="1"/>
          <p:nvPr/>
        </p:nvSpPr>
        <p:spPr>
          <a:xfrm>
            <a:off x="3650565" y="600907"/>
            <a:ext cx="489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①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CC9C6E-4BFF-3890-35D2-74D299F3B365}"/>
              </a:ext>
            </a:extLst>
          </p:cNvPr>
          <p:cNvSpPr txBox="1"/>
          <p:nvPr/>
        </p:nvSpPr>
        <p:spPr>
          <a:xfrm>
            <a:off x="567396" y="1752333"/>
            <a:ext cx="11057206" cy="384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正解は①です。１日に産むたまごは１個ですが、産まない日もあるんだよ。</a:t>
            </a:r>
            <a:r>
              <a:rPr kumimoji="1"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年間で、約３００個も産むことになりますね。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1E2015-332C-3CB8-B1BA-6357341D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9" y="2959391"/>
            <a:ext cx="3297702" cy="32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0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BE1F-E356-9CB1-D01A-D19E24C6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D0C37D0-C676-BF65-7608-D6117614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82371-CF6C-17DC-451D-CEBC10EC987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BCCD4-C04F-D1C2-2BB6-94EE60EFEE76}"/>
              </a:ext>
            </a:extLst>
          </p:cNvPr>
          <p:cNvSpPr txBox="1"/>
          <p:nvPr/>
        </p:nvSpPr>
        <p:spPr>
          <a:xfrm>
            <a:off x="634997" y="1413894"/>
            <a:ext cx="1092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たまご料理</a:t>
            </a:r>
            <a:r>
              <a:rPr kumimoji="1" lang="ja-JP" alt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で、一番消化のよいたまごはどれでしょう？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30C422-092D-3A45-98B3-25385273E073}"/>
              </a:ext>
            </a:extLst>
          </p:cNvPr>
          <p:cNvSpPr txBox="1"/>
          <p:nvPr/>
        </p:nvSpPr>
        <p:spPr>
          <a:xfrm>
            <a:off x="3958194" y="2581784"/>
            <a:ext cx="4275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たまごやき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②ゆでたまご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③半じゅくたまご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76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FE2A-D995-0197-452C-D51B4142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3E172F3-9A47-9591-FDCD-6EC08029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2DDA7B-C8BF-068B-2A2D-A51D00BB2CE8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7DC20B-E469-4748-48FC-900D391DFAA2}"/>
              </a:ext>
            </a:extLst>
          </p:cNvPr>
          <p:cNvSpPr txBox="1"/>
          <p:nvPr/>
        </p:nvSpPr>
        <p:spPr>
          <a:xfrm>
            <a:off x="567396" y="1734195"/>
            <a:ext cx="11057206" cy="22469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たまごは、熱を加えると固まる性質があります。卵黄は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65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度以上、卵白は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80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度以上で固まります。これをいかした料理が温泉たまごです。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消化に要する時間は、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100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ｇで生たまご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分、たまごやきは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分、一番消化の良い半じゅくたまごは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</a:t>
            </a:r>
            <a:r>
              <a:rPr kumimoji="1" lang="en-US" altLang="ja-JP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3985F2-11EC-BA67-2012-0225646A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28" y="3937040"/>
            <a:ext cx="2459941" cy="20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646</Words>
  <Application>Microsoft Office PowerPoint</Application>
  <PresentationFormat>ワイド画面</PresentationFormat>
  <Paragraphs>63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SHOKUIKU2</cp:lastModifiedBy>
  <cp:revision>27</cp:revision>
  <dcterms:created xsi:type="dcterms:W3CDTF">2024-02-13T02:30:19Z</dcterms:created>
  <dcterms:modified xsi:type="dcterms:W3CDTF">2024-08-26T08:07:12Z</dcterms:modified>
</cp:coreProperties>
</file>