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1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300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5" r:id="rId32"/>
    <p:sldId id="288" r:id="rId33"/>
    <p:sldId id="289" r:id="rId34"/>
    <p:sldId id="286" r:id="rId35"/>
    <p:sldId id="287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A8CE5C2-C699-747C-11D7-C7783F25A2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AC73CA76-06D4-DB24-C901-6C6FCF19CB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B791D26-D9E6-4ECD-646D-13C02A4FD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F03E2-44AB-4EE6-8DE9-7CCCAF8E25AF}" type="datetimeFigureOut">
              <a:rPr kumimoji="1" lang="ja-JP" altLang="en-US" smtClean="0"/>
              <a:t>2026/1/9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61B87EC-0C21-9214-72C0-398331797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C04EB0C-523C-2C49-6578-64AD5EC01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301F2-96BE-4CE1-9C9C-0E74A363FD7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0861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FE8E096-DDD6-BB75-34BA-B37458A0F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8B64175F-71DA-C189-1AD5-98BF1C3C32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B0AACE1-CECE-AD28-D22A-C2983B749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F03E2-44AB-4EE6-8DE9-7CCCAF8E25AF}" type="datetimeFigureOut">
              <a:rPr kumimoji="1" lang="ja-JP" altLang="en-US" smtClean="0"/>
              <a:t>2026/1/9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A1A31FC-D27A-0E42-2B94-101F41F87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790D3D6-3393-115C-F19E-F8A59E247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301F2-96BE-4CE1-9C9C-0E74A363FD7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2363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02A8F7E-64DE-6D93-D51C-7EE0E05849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05CF9345-C3D2-585A-DB52-1BA4F4C2D3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7AAE812-C07D-634D-81FB-C40DEF991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F03E2-44AB-4EE6-8DE9-7CCCAF8E25AF}" type="datetimeFigureOut">
              <a:rPr kumimoji="1" lang="ja-JP" altLang="en-US" smtClean="0"/>
              <a:t>2026/1/9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095FFA3-4A20-B797-11AE-7D3FE50C7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ADD3042-49BC-C6F2-C875-E82270D5D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301F2-96BE-4CE1-9C9C-0E74A363FD7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7841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2BC4EC-1EC8-DD6A-B7DE-E4F16703B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5D16407-C549-1AB0-274F-8A90F25B23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4E8CE49-6A00-682F-D6C1-E5319D8D8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F03E2-44AB-4EE6-8DE9-7CCCAF8E25AF}" type="datetimeFigureOut">
              <a:rPr kumimoji="1" lang="ja-JP" altLang="en-US" smtClean="0"/>
              <a:t>2026/1/9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B747F77-522C-DB53-357D-6AE2E4371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78175E8-32C3-A766-6975-E22DF0D1B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301F2-96BE-4CE1-9C9C-0E74A363FD7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3004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A65FCC0-D009-2215-2142-682CA99FA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274D403-069E-0B6B-75A8-A7F2C6DD1D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377AC6A-94A6-8CB0-C4DD-FB778D858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F03E2-44AB-4EE6-8DE9-7CCCAF8E25AF}" type="datetimeFigureOut">
              <a:rPr kumimoji="1" lang="ja-JP" altLang="en-US" smtClean="0"/>
              <a:t>2026/1/9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0C669E5-48F9-8CDB-858D-9DCDA70E7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90F6E52-0103-B869-D04E-A59D1A7BF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301F2-96BE-4CE1-9C9C-0E74A363FD7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3423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24FEF7-3D5A-60DF-2FC5-ACA58B052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53AF278-262A-E29B-745A-623D7A3AEE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0CC7F41-0093-016F-CA0F-AC56B76C9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1D9C770-4AD3-A5F9-694C-E58C61135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F03E2-44AB-4EE6-8DE9-7CCCAF8E25AF}" type="datetimeFigureOut">
              <a:rPr kumimoji="1" lang="ja-JP" altLang="en-US" smtClean="0"/>
              <a:t>2026/1/9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ABC77A2-E406-8436-E9E4-7D817D432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946A09F-B25D-DA76-65FA-2B83B0A5C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301F2-96BE-4CE1-9C9C-0E74A363FD7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5533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46C0672-32C2-2B0F-63E2-77C23629E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025466D-FB2C-BC40-7A4B-9422D1D547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068F1819-7D30-A3D7-A581-8FFDB7C709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2E06E71C-8AD7-E888-785D-AAA5EBE683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89F64F60-6CDB-159E-32F7-FC6AF78FC0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E5E39DE-5C9D-8229-345E-AE7B0B67F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F03E2-44AB-4EE6-8DE9-7CCCAF8E25AF}" type="datetimeFigureOut">
              <a:rPr kumimoji="1" lang="ja-JP" altLang="en-US" smtClean="0"/>
              <a:t>2026/1/9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79F0EE77-742D-0AD0-8D7D-1B1DB3F0E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109E1A5F-9C33-B1F3-44F8-C396342DA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301F2-96BE-4CE1-9C9C-0E74A363FD7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6799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95FE6C-5E64-1F31-B57E-A61F3DD5F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E24F44B8-8919-F913-E2C5-7AD552A20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F03E2-44AB-4EE6-8DE9-7CCCAF8E25AF}" type="datetimeFigureOut">
              <a:rPr kumimoji="1" lang="ja-JP" altLang="en-US" smtClean="0"/>
              <a:t>2026/1/9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2855244-628B-D765-682F-258222BBA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D0EA981-7196-1CCE-2749-F508482AD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301F2-96BE-4CE1-9C9C-0E74A363FD7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5270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3E71C38E-1C4C-0429-8F60-CB3F5EA4E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F03E2-44AB-4EE6-8DE9-7CCCAF8E25AF}" type="datetimeFigureOut">
              <a:rPr kumimoji="1" lang="ja-JP" altLang="en-US" smtClean="0"/>
              <a:t>2026/1/9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AD054BEA-2629-C621-9793-512A666B7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AEADB9A-497A-55EB-3B9D-EE16A91F8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301F2-96BE-4CE1-9C9C-0E74A363FD7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6113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662C7D6-9AAC-ACD1-3C4A-1157D859C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575EE8E-D053-7CCC-00A5-CCAD49D94A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61A53D8E-1B2A-858A-3CF1-7C78BBE093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04D70FF-6661-4989-D9A6-E959456EF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F03E2-44AB-4EE6-8DE9-7CCCAF8E25AF}" type="datetimeFigureOut">
              <a:rPr kumimoji="1" lang="ja-JP" altLang="en-US" smtClean="0"/>
              <a:t>2026/1/9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DAD3E91-9CF8-457E-EE2B-9F0E8F165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62EF569-BC13-EFCA-D891-B8F8717B0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301F2-96BE-4CE1-9C9C-0E74A363FD7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2188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F2BF1F9-F42A-2DB2-479C-129DF650D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86BC70E5-3225-6C55-69CE-B1D557BDED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DF79A68-6DF5-7F7B-71FF-DFFA3A23D6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0E798D9-545D-467A-A899-7CE823769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F03E2-44AB-4EE6-8DE9-7CCCAF8E25AF}" type="datetimeFigureOut">
              <a:rPr kumimoji="1" lang="ja-JP" altLang="en-US" smtClean="0"/>
              <a:t>2026/1/9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EED1599-7DE7-8C89-A462-7886705D8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EFCBD4D-063C-693D-BA5D-5EC1837D3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301F2-96BE-4CE1-9C9C-0E74A363FD7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0438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F78DC23B-996A-DCA8-E3BE-34DCE468F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8C44729-1A5B-CAAF-6583-3D3B6EA98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22EB8D0-5D2D-55A8-F7DC-BCBC980799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0EF03E2-44AB-4EE6-8DE9-7CCCAF8E25AF}" type="datetimeFigureOut">
              <a:rPr kumimoji="1" lang="ja-JP" altLang="en-US" smtClean="0"/>
              <a:t>2026/1/9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585CF27-2703-703B-F9E7-5335B417BC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E6F5386-8690-82F2-1D83-BF01691440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5301F2-96BE-4CE1-9C9C-0E74A363FD7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6955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75F6750E-1803-C1EE-EE3C-C0980A9039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290" y="612268"/>
            <a:ext cx="10603345" cy="5927077"/>
          </a:xfrm>
        </p:spPr>
        <p:txBody>
          <a:bodyPr>
            <a:normAutofit/>
          </a:bodyPr>
          <a:lstStyle/>
          <a:p>
            <a:r>
              <a:rPr kumimoji="1" lang="ja-JP" altLang="en-US" sz="5500" b="1" dirty="0">
                <a:solidFill>
                  <a:srgbClr val="FF0000"/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令和７年度　クイズコンテスト</a:t>
            </a:r>
            <a:endParaRPr kumimoji="1" lang="en-US" altLang="ja-JP" sz="5500" b="1" dirty="0">
              <a:solidFill>
                <a:srgbClr val="FF0000"/>
              </a:solidFill>
              <a:latin typeface="AR P丸ゴシック体E" panose="020B0600010101010101" pitchFamily="50" charset="-128"/>
              <a:ea typeface="AR P丸ゴシック体E" panose="020B0600010101010101" pitchFamily="50" charset="-128"/>
            </a:endParaRPr>
          </a:p>
          <a:p>
            <a:endParaRPr kumimoji="1" lang="en-US" altLang="ja-JP" sz="4400" b="1" dirty="0">
              <a:solidFill>
                <a:srgbClr val="FF0000"/>
              </a:solidFill>
              <a:latin typeface="AR P丸ゴシック体E" panose="020B0600010101010101" pitchFamily="50" charset="-128"/>
              <a:ea typeface="AR P丸ゴシック体E" panose="020B0600010101010101" pitchFamily="50" charset="-128"/>
            </a:endParaRPr>
          </a:p>
          <a:p>
            <a:r>
              <a:rPr lang="ja-JP" altLang="en-US" sz="5400" b="1" dirty="0">
                <a:solidFill>
                  <a:srgbClr val="FFC000"/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クイズ博士で賞</a:t>
            </a:r>
            <a:endParaRPr lang="en-US" altLang="ja-JP" sz="5400" b="1" dirty="0">
              <a:solidFill>
                <a:srgbClr val="FFC000"/>
              </a:solidFill>
              <a:latin typeface="AR P丸ゴシック体E" panose="020B0600010101010101" pitchFamily="50" charset="-128"/>
              <a:ea typeface="AR P丸ゴシック体E" panose="020B0600010101010101" pitchFamily="50" charset="-128"/>
            </a:endParaRPr>
          </a:p>
          <a:p>
            <a:endParaRPr lang="en-US" altLang="ja-JP" sz="5400" b="1" dirty="0">
              <a:solidFill>
                <a:srgbClr val="FFC000"/>
              </a:solidFill>
              <a:latin typeface="AR P丸ゴシック体E" panose="020B0600010101010101" pitchFamily="50" charset="-128"/>
              <a:ea typeface="AR P丸ゴシック体E" panose="020B0600010101010101" pitchFamily="50" charset="-128"/>
            </a:endParaRPr>
          </a:p>
          <a:p>
            <a:r>
              <a:rPr kumimoji="1" lang="ja-JP" altLang="en-US" sz="5400" b="1" dirty="0">
                <a:solidFill>
                  <a:srgbClr val="FFC000"/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受賞作品 紹介</a:t>
            </a:r>
            <a:endParaRPr kumimoji="1" lang="en-US" altLang="ja-JP" sz="5400" b="1" dirty="0">
              <a:solidFill>
                <a:srgbClr val="FFC000"/>
              </a:solidFill>
              <a:latin typeface="AR P丸ゴシック体E" panose="020B0600010101010101" pitchFamily="50" charset="-128"/>
              <a:ea typeface="AR P丸ゴシック体E" panose="020B0600010101010101" pitchFamily="50" charset="-128"/>
            </a:endParaRPr>
          </a:p>
          <a:p>
            <a:endParaRPr lang="en-US" altLang="ja-JP" sz="5400" b="1" dirty="0">
              <a:solidFill>
                <a:srgbClr val="FFC000"/>
              </a:solidFill>
              <a:latin typeface="AR P丸ゴシック体E" panose="020B0600010101010101" pitchFamily="50" charset="-128"/>
              <a:ea typeface="AR P丸ゴシック体E" panose="020B0600010101010101" pitchFamily="50" charset="-128"/>
            </a:endParaRPr>
          </a:p>
          <a:p>
            <a:r>
              <a:rPr kumimoji="1" lang="ja-JP" altLang="en-US" sz="5400" b="1" dirty="0">
                <a:solidFill>
                  <a:srgbClr val="FFC000"/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　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1267788-7985-4712-97BC-4A3FDE01AB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5261" y="4240660"/>
            <a:ext cx="2077029" cy="2298685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66C6BC6B-267E-63EF-AD24-CBB7338276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673" y="3713170"/>
            <a:ext cx="1956956" cy="2826175"/>
          </a:xfrm>
          <a:prstGeom prst="rect">
            <a:avLst/>
          </a:prstGeom>
        </p:spPr>
      </p:pic>
      <p:sp>
        <p:nvSpPr>
          <p:cNvPr id="4" name="字幕 2">
            <a:extLst>
              <a:ext uri="{FF2B5EF4-FFF2-40B4-BE49-F238E27FC236}">
                <a16:creationId xmlns:a16="http://schemas.microsoft.com/office/drawing/2014/main" id="{F58CA6AE-6994-3489-9FA9-CAA1985480C1}"/>
              </a:ext>
            </a:extLst>
          </p:cNvPr>
          <p:cNvSpPr txBox="1">
            <a:spLocks/>
          </p:cNvSpPr>
          <p:nvPr/>
        </p:nvSpPr>
        <p:spPr>
          <a:xfrm>
            <a:off x="2560653" y="5144805"/>
            <a:ext cx="7070694" cy="14408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3000" b="1" dirty="0">
                <a:solidFill>
                  <a:srgbClr val="00B050"/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3,409</a:t>
            </a:r>
            <a:r>
              <a:rPr lang="ja-JP" altLang="en-US" sz="3000" b="1" dirty="0">
                <a:solidFill>
                  <a:srgbClr val="00B050"/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作品のご応募があり、</a:t>
            </a:r>
            <a:endParaRPr lang="en-US" altLang="ja-JP" sz="3000" b="1" dirty="0">
              <a:solidFill>
                <a:srgbClr val="00B050"/>
              </a:solidFill>
              <a:latin typeface="AR P丸ゴシック体E" panose="020B0600010101010101" pitchFamily="50" charset="-128"/>
              <a:ea typeface="AR P丸ゴシック体E" panose="020B0600010101010101" pitchFamily="50" charset="-128"/>
            </a:endParaRPr>
          </a:p>
          <a:p>
            <a:r>
              <a:rPr lang="ja-JP" altLang="en-US" sz="3000" b="1" dirty="0">
                <a:solidFill>
                  <a:srgbClr val="00B050"/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審査の結果</a:t>
            </a:r>
            <a:r>
              <a:rPr lang="en-US" altLang="ja-JP" sz="3000" b="1" dirty="0">
                <a:solidFill>
                  <a:srgbClr val="00B050"/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22</a:t>
            </a:r>
            <a:r>
              <a:rPr lang="ja-JP" altLang="en-US" sz="3000" b="1" dirty="0">
                <a:solidFill>
                  <a:srgbClr val="00B050"/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作品が受賞されました。</a:t>
            </a:r>
          </a:p>
        </p:txBody>
      </p:sp>
    </p:spTree>
    <p:extLst>
      <p:ext uri="{BB962C8B-B14F-4D97-AF65-F5344CB8AC3E}">
        <p14:creationId xmlns:p14="http://schemas.microsoft.com/office/powerpoint/2010/main" val="797190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86DB23-B3EB-A5D8-FDC7-43A1F4304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532C3BA3-27B8-4D0E-E3C6-1818D1AD13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14856" y="323994"/>
            <a:ext cx="4371828" cy="893762"/>
          </a:xfrm>
        </p:spPr>
        <p:txBody>
          <a:bodyPr>
            <a:noAutofit/>
          </a:bodyPr>
          <a:lstStyle/>
          <a:p>
            <a:r>
              <a:rPr kumimoji="1" lang="ja-JP" altLang="en-US" sz="4400" b="1" dirty="0">
                <a:solidFill>
                  <a:srgbClr val="FF0000"/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★　クイズ　★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618BCAC-C9EC-BFA1-4B48-6F4F0E8AFB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3290" y="4962262"/>
            <a:ext cx="1304670" cy="1443901"/>
          </a:xfrm>
          <a:prstGeom prst="rect">
            <a:avLst/>
          </a:prstGeom>
        </p:spPr>
      </p:pic>
      <p:pic>
        <p:nvPicPr>
          <p:cNvPr id="5" name="図 4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DC662019-6AAB-4A45-DD6D-CAE168D108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877" t="29298" r="28689" b="18218"/>
          <a:stretch>
            <a:fillRect/>
          </a:stretch>
        </p:blipFill>
        <p:spPr>
          <a:xfrm>
            <a:off x="2280547" y="1006163"/>
            <a:ext cx="8087999" cy="5400000"/>
          </a:xfrm>
          <a:prstGeom prst="rect">
            <a:avLst/>
          </a:prstGeom>
        </p:spPr>
      </p:pic>
      <p:sp>
        <p:nvSpPr>
          <p:cNvPr id="2" name="字幕 2">
            <a:extLst>
              <a:ext uri="{FF2B5EF4-FFF2-40B4-BE49-F238E27FC236}">
                <a16:creationId xmlns:a16="http://schemas.microsoft.com/office/drawing/2014/main" id="{B6DB64F7-AD25-A55C-8240-EE40AE3DC7F0}"/>
              </a:ext>
            </a:extLst>
          </p:cNvPr>
          <p:cNvSpPr txBox="1">
            <a:spLocks/>
          </p:cNvSpPr>
          <p:nvPr/>
        </p:nvSpPr>
        <p:spPr>
          <a:xfrm>
            <a:off x="416442" y="451837"/>
            <a:ext cx="4371828" cy="893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200" b="1" u="sng" dirty="0">
                <a:solidFill>
                  <a:srgbClr val="FFC000"/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２年生クイズ博士で賞</a:t>
            </a:r>
          </a:p>
        </p:txBody>
      </p:sp>
    </p:spTree>
    <p:extLst>
      <p:ext uri="{BB962C8B-B14F-4D97-AF65-F5344CB8AC3E}">
        <p14:creationId xmlns:p14="http://schemas.microsoft.com/office/powerpoint/2010/main" val="27765482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FBDBD8-0346-81CC-471C-D13A7BB30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61C73011-75E4-39DC-1376-96E5A9222D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1336" y="314759"/>
            <a:ext cx="3805412" cy="893762"/>
          </a:xfrm>
        </p:spPr>
        <p:txBody>
          <a:bodyPr>
            <a:noAutofit/>
          </a:bodyPr>
          <a:lstStyle/>
          <a:p>
            <a:r>
              <a:rPr lang="ja-JP" altLang="en-US" sz="4400" b="1" dirty="0">
                <a:solidFill>
                  <a:srgbClr val="FF0000"/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★　答え　★</a:t>
            </a:r>
            <a:endParaRPr kumimoji="1" lang="ja-JP" altLang="en-US" sz="4400" b="1" dirty="0">
              <a:solidFill>
                <a:srgbClr val="FF0000"/>
              </a:solidFill>
              <a:latin typeface="AR P丸ゴシック体E" panose="020B0600010101010101" pitchFamily="50" charset="-128"/>
              <a:ea typeface="AR P丸ゴシック体E" panose="020B0600010101010101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6E4694D-1346-071F-14C1-81F9A42669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845" y="4764786"/>
            <a:ext cx="1160206" cy="1675533"/>
          </a:xfrm>
          <a:prstGeom prst="rect">
            <a:avLst/>
          </a:prstGeom>
        </p:spPr>
      </p:pic>
      <p:pic>
        <p:nvPicPr>
          <p:cNvPr id="10" name="図 9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C80B289E-0B9E-125D-97D0-BDEE79BCC4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861" t="40027" r="29426" b="9587"/>
          <a:stretch>
            <a:fillRect/>
          </a:stretch>
        </p:blipFill>
        <p:spPr>
          <a:xfrm>
            <a:off x="2197476" y="1040319"/>
            <a:ext cx="8075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225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82C065-D455-01F3-6783-6587A0635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F0B5C474-CB3B-5B52-647B-F8A1CC8ED7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14856" y="323994"/>
            <a:ext cx="4244009" cy="893762"/>
          </a:xfrm>
        </p:spPr>
        <p:txBody>
          <a:bodyPr>
            <a:noAutofit/>
          </a:bodyPr>
          <a:lstStyle/>
          <a:p>
            <a:r>
              <a:rPr kumimoji="1" lang="ja-JP" altLang="en-US" sz="4400" b="1" dirty="0">
                <a:solidFill>
                  <a:srgbClr val="FF0000"/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★　クイズ　★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35525FC4-439A-2238-9E74-616C9589A4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3290" y="4962262"/>
            <a:ext cx="1304670" cy="1443901"/>
          </a:xfrm>
          <a:prstGeom prst="rect">
            <a:avLst/>
          </a:prstGeom>
        </p:spPr>
      </p:pic>
      <p:pic>
        <p:nvPicPr>
          <p:cNvPr id="4" name="図 3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7458A019-82EA-8DE1-8157-E2E6A62140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451" t="32796" r="26230" b="7255"/>
          <a:stretch>
            <a:fillRect/>
          </a:stretch>
        </p:blipFill>
        <p:spPr>
          <a:xfrm>
            <a:off x="2143572" y="1006163"/>
            <a:ext cx="8257603" cy="5400000"/>
          </a:xfrm>
          <a:prstGeom prst="rect">
            <a:avLst/>
          </a:prstGeom>
        </p:spPr>
      </p:pic>
      <p:sp>
        <p:nvSpPr>
          <p:cNvPr id="2" name="字幕 2">
            <a:extLst>
              <a:ext uri="{FF2B5EF4-FFF2-40B4-BE49-F238E27FC236}">
                <a16:creationId xmlns:a16="http://schemas.microsoft.com/office/drawing/2014/main" id="{B520A99E-036B-0F25-2580-F89A32D89D9A}"/>
              </a:ext>
            </a:extLst>
          </p:cNvPr>
          <p:cNvSpPr txBox="1">
            <a:spLocks/>
          </p:cNvSpPr>
          <p:nvPr/>
        </p:nvSpPr>
        <p:spPr>
          <a:xfrm>
            <a:off x="416441" y="451837"/>
            <a:ext cx="4332539" cy="893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200" b="1" u="sng" dirty="0">
                <a:solidFill>
                  <a:srgbClr val="FFC000"/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２年生クイズ博士で賞</a:t>
            </a:r>
          </a:p>
        </p:txBody>
      </p:sp>
    </p:spTree>
    <p:extLst>
      <p:ext uri="{BB962C8B-B14F-4D97-AF65-F5344CB8AC3E}">
        <p14:creationId xmlns:p14="http://schemas.microsoft.com/office/powerpoint/2010/main" val="6389644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355A6F-1B4E-98C1-C915-4622EFADA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ADD01762-14F8-9CE1-767A-14B01AD355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1336" y="314759"/>
            <a:ext cx="3716922" cy="893762"/>
          </a:xfrm>
        </p:spPr>
        <p:txBody>
          <a:bodyPr>
            <a:normAutofit/>
          </a:bodyPr>
          <a:lstStyle/>
          <a:p>
            <a:r>
              <a:rPr lang="ja-JP" altLang="en-US" sz="4400" b="1" dirty="0">
                <a:solidFill>
                  <a:srgbClr val="FF0000"/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★　答え　★</a:t>
            </a:r>
            <a:endParaRPr kumimoji="1" lang="ja-JP" altLang="en-US" sz="4400" b="1" dirty="0">
              <a:solidFill>
                <a:srgbClr val="FF0000"/>
              </a:solidFill>
              <a:latin typeface="AR P丸ゴシック体E" panose="020B0600010101010101" pitchFamily="50" charset="-128"/>
              <a:ea typeface="AR P丸ゴシック体E" panose="020B0600010101010101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477F34C-3067-184E-F76F-0E8D792B2C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845" y="4764786"/>
            <a:ext cx="1160206" cy="1675533"/>
          </a:xfrm>
          <a:prstGeom prst="rect">
            <a:avLst/>
          </a:prstGeom>
        </p:spPr>
      </p:pic>
      <p:pic>
        <p:nvPicPr>
          <p:cNvPr id="4" name="図 3" descr="グラフィカル ユーザー インターフェイス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E2141349-1A1B-8EB2-91B5-B21CBF9833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681" t="30463" r="27950" b="14253"/>
          <a:stretch>
            <a:fillRect/>
          </a:stretch>
        </p:blipFill>
        <p:spPr>
          <a:xfrm>
            <a:off x="1892203" y="1040319"/>
            <a:ext cx="8407594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084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AE8431-15C1-5A25-11E2-DED3D85E27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2CFB86FD-89FD-0531-BD1F-8ECBFA4B98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02702" y="152181"/>
            <a:ext cx="4352163" cy="893762"/>
          </a:xfrm>
        </p:spPr>
        <p:txBody>
          <a:bodyPr>
            <a:noAutofit/>
          </a:bodyPr>
          <a:lstStyle/>
          <a:p>
            <a:r>
              <a:rPr kumimoji="1" lang="ja-JP" altLang="en-US" sz="4400" b="1" dirty="0">
                <a:solidFill>
                  <a:srgbClr val="FF0000"/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★　クイズ　★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D96A482-FF55-DE01-AE1C-816A0191A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3290" y="4962262"/>
            <a:ext cx="1304670" cy="1443901"/>
          </a:xfrm>
          <a:prstGeom prst="rect">
            <a:avLst/>
          </a:prstGeom>
        </p:spPr>
      </p:pic>
      <p:pic>
        <p:nvPicPr>
          <p:cNvPr id="5" name="図 4" descr="グラフィカル ユーザー インターフェイス, テキスト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C995FC3C-2F10-0CE1-DAE2-5D7241FA60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188" t="22066" r="24508" b="17052"/>
          <a:stretch>
            <a:fillRect/>
          </a:stretch>
        </p:blipFill>
        <p:spPr>
          <a:xfrm>
            <a:off x="2053652" y="914399"/>
            <a:ext cx="8296553" cy="5400000"/>
          </a:xfrm>
          <a:prstGeom prst="rect">
            <a:avLst/>
          </a:prstGeom>
        </p:spPr>
      </p:pic>
      <p:sp>
        <p:nvSpPr>
          <p:cNvPr id="2" name="字幕 2">
            <a:extLst>
              <a:ext uri="{FF2B5EF4-FFF2-40B4-BE49-F238E27FC236}">
                <a16:creationId xmlns:a16="http://schemas.microsoft.com/office/drawing/2014/main" id="{DAB42659-D489-FB40-255F-95B332E531F8}"/>
              </a:ext>
            </a:extLst>
          </p:cNvPr>
          <p:cNvSpPr txBox="1">
            <a:spLocks/>
          </p:cNvSpPr>
          <p:nvPr/>
        </p:nvSpPr>
        <p:spPr>
          <a:xfrm>
            <a:off x="512085" y="323994"/>
            <a:ext cx="4352163" cy="893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200" b="1" u="sng" dirty="0">
                <a:solidFill>
                  <a:srgbClr val="FFC000"/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３年生クイズ博士で賞</a:t>
            </a:r>
          </a:p>
        </p:txBody>
      </p:sp>
    </p:spTree>
    <p:extLst>
      <p:ext uri="{BB962C8B-B14F-4D97-AF65-F5344CB8AC3E}">
        <p14:creationId xmlns:p14="http://schemas.microsoft.com/office/powerpoint/2010/main" val="3873784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FFAC9D-AC56-5EDB-DB60-CEA40035F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A3F7A6E3-99BD-BDED-7BD1-E1D107775B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1336" y="314759"/>
            <a:ext cx="3903735" cy="893762"/>
          </a:xfrm>
        </p:spPr>
        <p:txBody>
          <a:bodyPr>
            <a:noAutofit/>
          </a:bodyPr>
          <a:lstStyle/>
          <a:p>
            <a:r>
              <a:rPr lang="ja-JP" altLang="en-US" sz="4400" b="1" dirty="0">
                <a:solidFill>
                  <a:srgbClr val="FF0000"/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★　答え　★</a:t>
            </a:r>
            <a:endParaRPr kumimoji="1" lang="ja-JP" altLang="en-US" sz="4400" b="1" dirty="0">
              <a:solidFill>
                <a:srgbClr val="FF0000"/>
              </a:solidFill>
              <a:latin typeface="AR P丸ゴシック体E" panose="020B0600010101010101" pitchFamily="50" charset="-128"/>
              <a:ea typeface="AR P丸ゴシック体E" panose="020B0600010101010101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AD804F2-FBF2-41E9-510E-4CE18FF81D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845" y="4764786"/>
            <a:ext cx="1160206" cy="1675533"/>
          </a:xfrm>
          <a:prstGeom prst="rect">
            <a:avLst/>
          </a:prstGeom>
        </p:spPr>
      </p:pic>
      <p:pic>
        <p:nvPicPr>
          <p:cNvPr id="4" name="図 3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C52AD6F9-4347-CBE8-1AAD-38B39AEEEF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312" t="16468" r="24507" b="22417"/>
          <a:stretch>
            <a:fillRect/>
          </a:stretch>
        </p:blipFill>
        <p:spPr>
          <a:xfrm>
            <a:off x="2083633" y="1124261"/>
            <a:ext cx="8244275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5593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9B3B60-63B2-D2FF-46A4-1FD841FC4F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92E879EB-2EA9-AA52-85E9-E38EAF190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14856" y="323994"/>
            <a:ext cx="4194847" cy="893762"/>
          </a:xfrm>
        </p:spPr>
        <p:txBody>
          <a:bodyPr>
            <a:noAutofit/>
          </a:bodyPr>
          <a:lstStyle/>
          <a:p>
            <a:r>
              <a:rPr kumimoji="1" lang="ja-JP" altLang="en-US" sz="4400" b="1" dirty="0">
                <a:solidFill>
                  <a:srgbClr val="FF0000"/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★　クイズ　★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4F2EE2D-761E-44DC-A667-95812F00BC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3290" y="4962262"/>
            <a:ext cx="1304670" cy="1443901"/>
          </a:xfrm>
          <a:prstGeom prst="rect">
            <a:avLst/>
          </a:prstGeom>
        </p:spPr>
      </p:pic>
      <p:pic>
        <p:nvPicPr>
          <p:cNvPr id="4" name="図 3" descr="グラフィカル ユーザー インターフェイス, 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2A9A408F-4991-449B-DD3A-BC45317A18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820" t="26032" r="24385" b="13785"/>
          <a:stretch>
            <a:fillRect/>
          </a:stretch>
        </p:blipFill>
        <p:spPr>
          <a:xfrm>
            <a:off x="2113611" y="1006163"/>
            <a:ext cx="8476746" cy="5400000"/>
          </a:xfrm>
          <a:prstGeom prst="rect">
            <a:avLst/>
          </a:prstGeom>
        </p:spPr>
      </p:pic>
      <p:sp>
        <p:nvSpPr>
          <p:cNvPr id="2" name="字幕 2">
            <a:extLst>
              <a:ext uri="{FF2B5EF4-FFF2-40B4-BE49-F238E27FC236}">
                <a16:creationId xmlns:a16="http://schemas.microsoft.com/office/drawing/2014/main" id="{EB51B761-144E-0A58-A547-1D52A4380E8D}"/>
              </a:ext>
            </a:extLst>
          </p:cNvPr>
          <p:cNvSpPr txBox="1">
            <a:spLocks/>
          </p:cNvSpPr>
          <p:nvPr/>
        </p:nvSpPr>
        <p:spPr>
          <a:xfrm>
            <a:off x="379496" y="323994"/>
            <a:ext cx="4418645" cy="893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200" b="1" u="sng" dirty="0">
                <a:solidFill>
                  <a:srgbClr val="FFC000"/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２年生クイズ博士で賞</a:t>
            </a:r>
          </a:p>
        </p:txBody>
      </p:sp>
    </p:spTree>
    <p:extLst>
      <p:ext uri="{BB962C8B-B14F-4D97-AF65-F5344CB8AC3E}">
        <p14:creationId xmlns:p14="http://schemas.microsoft.com/office/powerpoint/2010/main" val="12505961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B173C8-ED69-2064-B587-4949098A5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76E749F1-18C1-EC48-738F-3D9108305A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1336" y="314759"/>
            <a:ext cx="4444509" cy="893762"/>
          </a:xfrm>
        </p:spPr>
        <p:txBody>
          <a:bodyPr>
            <a:noAutofit/>
          </a:bodyPr>
          <a:lstStyle/>
          <a:p>
            <a:r>
              <a:rPr lang="ja-JP" altLang="en-US" sz="4400" b="1" dirty="0">
                <a:solidFill>
                  <a:srgbClr val="FF0000"/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★　答え　★</a:t>
            </a:r>
            <a:endParaRPr kumimoji="1" lang="ja-JP" altLang="en-US" sz="4400" b="1" dirty="0">
              <a:solidFill>
                <a:srgbClr val="FF0000"/>
              </a:solidFill>
              <a:latin typeface="AR P丸ゴシック体E" panose="020B0600010101010101" pitchFamily="50" charset="-128"/>
              <a:ea typeface="AR P丸ゴシック体E" panose="020B0600010101010101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1D97F90-23D5-CDB9-D41D-7F0116564F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845" y="4764786"/>
            <a:ext cx="1160206" cy="1675533"/>
          </a:xfrm>
          <a:prstGeom prst="rect">
            <a:avLst/>
          </a:prstGeom>
        </p:spPr>
      </p:pic>
      <p:pic>
        <p:nvPicPr>
          <p:cNvPr id="6" name="図 5" descr="グラフィカル ユーザー インターフェイス, 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ED9FAB70-A4FF-ADB8-1A1D-5F7818B006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188" t="34663" r="23770" b="5621"/>
          <a:stretch>
            <a:fillRect/>
          </a:stretch>
        </p:blipFill>
        <p:spPr>
          <a:xfrm>
            <a:off x="1942397" y="1143241"/>
            <a:ext cx="8585158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694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124770-509C-B919-961C-B47E33FFD3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2D7AA114-A7CD-18E4-FB05-2F0348CC23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14856" y="323994"/>
            <a:ext cx="4283338" cy="893762"/>
          </a:xfrm>
        </p:spPr>
        <p:txBody>
          <a:bodyPr>
            <a:noAutofit/>
          </a:bodyPr>
          <a:lstStyle/>
          <a:p>
            <a:r>
              <a:rPr kumimoji="1" lang="ja-JP" altLang="en-US" sz="4400" b="1" dirty="0">
                <a:solidFill>
                  <a:srgbClr val="FF0000"/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★　クイズ　★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BFBE17D-2D01-82B3-52E7-043435F419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3290" y="4962262"/>
            <a:ext cx="1304670" cy="1443901"/>
          </a:xfrm>
          <a:prstGeom prst="rect">
            <a:avLst/>
          </a:prstGeom>
        </p:spPr>
      </p:pic>
      <p:pic>
        <p:nvPicPr>
          <p:cNvPr id="5" name="図 4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C314A39F-3D7F-0482-D92B-62ED4908AE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836" t="30464" r="24631" b="11686"/>
          <a:stretch>
            <a:fillRect/>
          </a:stretch>
        </p:blipFill>
        <p:spPr>
          <a:xfrm>
            <a:off x="1948721" y="974361"/>
            <a:ext cx="8949196" cy="5400000"/>
          </a:xfrm>
          <a:prstGeom prst="rect">
            <a:avLst/>
          </a:prstGeom>
        </p:spPr>
      </p:pic>
      <p:sp>
        <p:nvSpPr>
          <p:cNvPr id="2" name="字幕 2">
            <a:extLst>
              <a:ext uri="{FF2B5EF4-FFF2-40B4-BE49-F238E27FC236}">
                <a16:creationId xmlns:a16="http://schemas.microsoft.com/office/drawing/2014/main" id="{00E3C5BD-41BF-E498-3D78-AED6B74863BE}"/>
              </a:ext>
            </a:extLst>
          </p:cNvPr>
          <p:cNvSpPr txBox="1">
            <a:spLocks/>
          </p:cNvSpPr>
          <p:nvPr/>
        </p:nvSpPr>
        <p:spPr>
          <a:xfrm>
            <a:off x="416442" y="323994"/>
            <a:ext cx="4381700" cy="893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200" b="1" u="sng" dirty="0">
                <a:solidFill>
                  <a:srgbClr val="FFC000"/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２年生クイズ博士で賞</a:t>
            </a:r>
          </a:p>
        </p:txBody>
      </p:sp>
    </p:spTree>
    <p:extLst>
      <p:ext uri="{BB962C8B-B14F-4D97-AF65-F5344CB8AC3E}">
        <p14:creationId xmlns:p14="http://schemas.microsoft.com/office/powerpoint/2010/main" val="37408326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BA4AA2-5F45-AB4A-C0A1-1CE571B1AF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A1F43F8E-56B5-75DF-708F-63C222CC91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1336" y="314759"/>
            <a:ext cx="4090548" cy="893762"/>
          </a:xfrm>
        </p:spPr>
        <p:txBody>
          <a:bodyPr>
            <a:noAutofit/>
          </a:bodyPr>
          <a:lstStyle/>
          <a:p>
            <a:r>
              <a:rPr lang="ja-JP" altLang="en-US" sz="4400" b="1" dirty="0">
                <a:solidFill>
                  <a:srgbClr val="FF0000"/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★　答え　★</a:t>
            </a:r>
            <a:endParaRPr kumimoji="1" lang="ja-JP" altLang="en-US" sz="4400" b="1" dirty="0">
              <a:solidFill>
                <a:srgbClr val="FF0000"/>
              </a:solidFill>
              <a:latin typeface="AR P丸ゴシック体E" panose="020B0600010101010101" pitchFamily="50" charset="-128"/>
              <a:ea typeface="AR P丸ゴシック体E" panose="020B0600010101010101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BF61CBB7-C896-7164-930B-FBDFEC4604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845" y="4764786"/>
            <a:ext cx="1160206" cy="1675533"/>
          </a:xfrm>
          <a:prstGeom prst="rect">
            <a:avLst/>
          </a:prstGeom>
        </p:spPr>
      </p:pic>
      <p:pic>
        <p:nvPicPr>
          <p:cNvPr id="4" name="図 3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F73F3593-0C71-FA45-87FD-60504084C7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959" t="37230" r="24139" b="4921"/>
          <a:stretch>
            <a:fillRect/>
          </a:stretch>
        </p:blipFill>
        <p:spPr>
          <a:xfrm>
            <a:off x="1439054" y="1143241"/>
            <a:ext cx="9014519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4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8319B7-A83E-F83A-3C28-D6422239D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510A4720-6689-2FA9-A502-ED107B14AA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14855" y="323994"/>
            <a:ext cx="4637300" cy="893762"/>
          </a:xfrm>
        </p:spPr>
        <p:txBody>
          <a:bodyPr>
            <a:noAutofit/>
          </a:bodyPr>
          <a:lstStyle/>
          <a:p>
            <a:r>
              <a:rPr kumimoji="1" lang="ja-JP" altLang="en-US" sz="4400" b="1" dirty="0">
                <a:solidFill>
                  <a:srgbClr val="FF0000"/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★　クイズ　★</a:t>
            </a:r>
          </a:p>
        </p:txBody>
      </p:sp>
      <p:pic>
        <p:nvPicPr>
          <p:cNvPr id="5" name="図 4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B2A2CBA8-351B-20BF-B305-6F7623BB2F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197" t="29669" r="32197" b="29176"/>
          <a:stretch>
            <a:fillRect/>
          </a:stretch>
        </p:blipFill>
        <p:spPr>
          <a:xfrm>
            <a:off x="1990929" y="1021409"/>
            <a:ext cx="8691779" cy="54000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7DAE92D-E08C-8377-460A-2D99E4F8C8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3290" y="4962262"/>
            <a:ext cx="1304670" cy="1443901"/>
          </a:xfrm>
          <a:prstGeom prst="rect">
            <a:avLst/>
          </a:prstGeom>
        </p:spPr>
      </p:pic>
      <p:sp>
        <p:nvSpPr>
          <p:cNvPr id="2" name="字幕 2">
            <a:extLst>
              <a:ext uri="{FF2B5EF4-FFF2-40B4-BE49-F238E27FC236}">
                <a16:creationId xmlns:a16="http://schemas.microsoft.com/office/drawing/2014/main" id="{77E7B355-06CC-A6B6-B81C-E0BE5CD23883}"/>
              </a:ext>
            </a:extLst>
          </p:cNvPr>
          <p:cNvSpPr txBox="1">
            <a:spLocks/>
          </p:cNvSpPr>
          <p:nvPr/>
        </p:nvSpPr>
        <p:spPr>
          <a:xfrm>
            <a:off x="407204" y="380133"/>
            <a:ext cx="4538422" cy="893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200" b="1" u="sng" dirty="0">
                <a:solidFill>
                  <a:srgbClr val="FFC000"/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１年生クイズ博士で賞</a:t>
            </a:r>
          </a:p>
        </p:txBody>
      </p:sp>
    </p:spTree>
    <p:extLst>
      <p:ext uri="{BB962C8B-B14F-4D97-AF65-F5344CB8AC3E}">
        <p14:creationId xmlns:p14="http://schemas.microsoft.com/office/powerpoint/2010/main" val="38508075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587B7E-2698-4F83-66A6-6CAAEC0933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93F1CB07-410B-9151-4E3F-1930384837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14856" y="323994"/>
            <a:ext cx="4165350" cy="893762"/>
          </a:xfrm>
        </p:spPr>
        <p:txBody>
          <a:bodyPr>
            <a:noAutofit/>
          </a:bodyPr>
          <a:lstStyle/>
          <a:p>
            <a:r>
              <a:rPr kumimoji="1" lang="ja-JP" altLang="en-US" sz="4400" b="1" dirty="0">
                <a:solidFill>
                  <a:srgbClr val="FF0000"/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★　クイズ　★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3DF797A-958D-AB04-76B8-591755403E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3290" y="4962262"/>
            <a:ext cx="1304670" cy="1443901"/>
          </a:xfrm>
          <a:prstGeom prst="rect">
            <a:avLst/>
          </a:prstGeom>
        </p:spPr>
      </p:pic>
      <p:pic>
        <p:nvPicPr>
          <p:cNvPr id="4" name="図 3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8A13A374-F8AE-0581-2DDD-E0280EE2E1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820" t="31397" r="24631" b="6554"/>
          <a:stretch>
            <a:fillRect/>
          </a:stretch>
        </p:blipFill>
        <p:spPr>
          <a:xfrm>
            <a:off x="2128603" y="1006163"/>
            <a:ext cx="8181202" cy="5400000"/>
          </a:xfrm>
          <a:prstGeom prst="rect">
            <a:avLst/>
          </a:prstGeom>
        </p:spPr>
      </p:pic>
      <p:sp>
        <p:nvSpPr>
          <p:cNvPr id="2" name="字幕 2">
            <a:extLst>
              <a:ext uri="{FF2B5EF4-FFF2-40B4-BE49-F238E27FC236}">
                <a16:creationId xmlns:a16="http://schemas.microsoft.com/office/drawing/2014/main" id="{F45B156E-ADA4-4D01-DBA2-132C626459FE}"/>
              </a:ext>
            </a:extLst>
          </p:cNvPr>
          <p:cNvSpPr txBox="1">
            <a:spLocks/>
          </p:cNvSpPr>
          <p:nvPr/>
        </p:nvSpPr>
        <p:spPr>
          <a:xfrm>
            <a:off x="474610" y="323994"/>
            <a:ext cx="4343195" cy="893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200" b="1" u="sng" dirty="0">
                <a:solidFill>
                  <a:srgbClr val="FFC000"/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４年生クイズ博士で賞</a:t>
            </a:r>
          </a:p>
        </p:txBody>
      </p:sp>
    </p:spTree>
    <p:extLst>
      <p:ext uri="{BB962C8B-B14F-4D97-AF65-F5344CB8AC3E}">
        <p14:creationId xmlns:p14="http://schemas.microsoft.com/office/powerpoint/2010/main" val="16930405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8AFF9B-675A-9646-1AE6-8AF98F2B7D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11B439EC-A190-6FA8-8383-5306215E3F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1336" y="314759"/>
            <a:ext cx="4090548" cy="893762"/>
          </a:xfrm>
        </p:spPr>
        <p:txBody>
          <a:bodyPr>
            <a:noAutofit/>
          </a:bodyPr>
          <a:lstStyle/>
          <a:p>
            <a:r>
              <a:rPr lang="ja-JP" altLang="en-US" sz="4400" b="1" dirty="0">
                <a:solidFill>
                  <a:srgbClr val="FF0000"/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★　答え　★</a:t>
            </a:r>
            <a:endParaRPr kumimoji="1" lang="ja-JP" altLang="en-US" sz="4400" b="1" dirty="0">
              <a:solidFill>
                <a:srgbClr val="FF0000"/>
              </a:solidFill>
              <a:latin typeface="AR P丸ゴシック体E" panose="020B0600010101010101" pitchFamily="50" charset="-128"/>
              <a:ea typeface="AR P丸ゴシック体E" panose="020B0600010101010101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3347730-55B7-4AEA-25AF-FE6A474795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845" y="4764786"/>
            <a:ext cx="1160206" cy="1675533"/>
          </a:xfrm>
          <a:prstGeom prst="rect">
            <a:avLst/>
          </a:prstGeom>
        </p:spPr>
      </p:pic>
      <p:pic>
        <p:nvPicPr>
          <p:cNvPr id="5" name="図 4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28F20DC7-0373-E472-2FEE-3E31BC6597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942" t="26265" r="24385" b="12386"/>
          <a:stretch>
            <a:fillRect/>
          </a:stretch>
        </p:blipFill>
        <p:spPr>
          <a:xfrm>
            <a:off x="2113611" y="1143241"/>
            <a:ext cx="8295058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8236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5B6CE3-5D07-C0A4-0045-EE920BBEBF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A1A83ADD-8323-67C9-8307-9515F9F157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14856" y="323994"/>
            <a:ext cx="4460318" cy="893762"/>
          </a:xfrm>
        </p:spPr>
        <p:txBody>
          <a:bodyPr>
            <a:noAutofit/>
          </a:bodyPr>
          <a:lstStyle/>
          <a:p>
            <a:r>
              <a:rPr kumimoji="1" lang="ja-JP" altLang="en-US" sz="4400" b="1" dirty="0">
                <a:solidFill>
                  <a:srgbClr val="FF0000"/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★　クイズ　★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841CB27-B274-89F5-A3E9-9F4FE3BC21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3290" y="4962262"/>
            <a:ext cx="1304670" cy="1443901"/>
          </a:xfrm>
          <a:prstGeom prst="rect">
            <a:avLst/>
          </a:prstGeom>
        </p:spPr>
      </p:pic>
      <p:pic>
        <p:nvPicPr>
          <p:cNvPr id="5" name="図 4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4CF2913B-F910-56FD-329C-8B2EDEEDC2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590" t="29298" r="26844" b="10987"/>
          <a:stretch>
            <a:fillRect/>
          </a:stretch>
        </p:blipFill>
        <p:spPr>
          <a:xfrm>
            <a:off x="2158530" y="1006163"/>
            <a:ext cx="8332033" cy="5400000"/>
          </a:xfrm>
          <a:prstGeom prst="rect">
            <a:avLst/>
          </a:prstGeom>
        </p:spPr>
      </p:pic>
      <p:sp>
        <p:nvSpPr>
          <p:cNvPr id="2" name="字幕 2">
            <a:extLst>
              <a:ext uri="{FF2B5EF4-FFF2-40B4-BE49-F238E27FC236}">
                <a16:creationId xmlns:a16="http://schemas.microsoft.com/office/drawing/2014/main" id="{B8F7594F-2E25-70FE-3D78-B8D1DA034E41}"/>
              </a:ext>
            </a:extLst>
          </p:cNvPr>
          <p:cNvSpPr txBox="1">
            <a:spLocks/>
          </p:cNvSpPr>
          <p:nvPr/>
        </p:nvSpPr>
        <p:spPr>
          <a:xfrm>
            <a:off x="459647" y="323994"/>
            <a:ext cx="4460318" cy="893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200" b="1" u="sng" dirty="0">
                <a:solidFill>
                  <a:srgbClr val="FFC000"/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４年生クイズ博士で賞</a:t>
            </a:r>
          </a:p>
        </p:txBody>
      </p:sp>
    </p:spTree>
    <p:extLst>
      <p:ext uri="{BB962C8B-B14F-4D97-AF65-F5344CB8AC3E}">
        <p14:creationId xmlns:p14="http://schemas.microsoft.com/office/powerpoint/2010/main" val="25050310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B0191D-82EC-F654-942B-6D8437D06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B89A62CB-D420-FA8A-CC67-6A2E71AB07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1336" y="314759"/>
            <a:ext cx="4090548" cy="893762"/>
          </a:xfrm>
        </p:spPr>
        <p:txBody>
          <a:bodyPr>
            <a:noAutofit/>
          </a:bodyPr>
          <a:lstStyle/>
          <a:p>
            <a:r>
              <a:rPr lang="ja-JP" altLang="en-US" sz="4400" b="1" dirty="0">
                <a:solidFill>
                  <a:srgbClr val="FF0000"/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★　答え　★</a:t>
            </a:r>
            <a:endParaRPr kumimoji="1" lang="ja-JP" altLang="en-US" sz="4400" b="1" dirty="0">
              <a:solidFill>
                <a:srgbClr val="FF0000"/>
              </a:solidFill>
              <a:latin typeface="AR P丸ゴシック体E" panose="020B0600010101010101" pitchFamily="50" charset="-128"/>
              <a:ea typeface="AR P丸ゴシック体E" panose="020B0600010101010101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00BBCEF-E77B-27A7-B774-B7C48E4746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845" y="4764786"/>
            <a:ext cx="1160206" cy="1675533"/>
          </a:xfrm>
          <a:prstGeom prst="rect">
            <a:avLst/>
          </a:prstGeom>
        </p:spPr>
      </p:pic>
      <p:pic>
        <p:nvPicPr>
          <p:cNvPr id="4" name="図 3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87C6FC97-ADFC-F84D-DB5B-5C41EC6073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222" t="23932" r="26967" b="16352"/>
          <a:stretch>
            <a:fillRect/>
          </a:stretch>
        </p:blipFill>
        <p:spPr>
          <a:xfrm>
            <a:off x="2047866" y="1143241"/>
            <a:ext cx="8374219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1689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01ACF8-0950-1C51-67FA-675AA57A9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AC2EB708-8068-7213-F27D-5C15D17E4A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14856" y="323994"/>
            <a:ext cx="4283338" cy="893762"/>
          </a:xfrm>
        </p:spPr>
        <p:txBody>
          <a:bodyPr>
            <a:noAutofit/>
          </a:bodyPr>
          <a:lstStyle/>
          <a:p>
            <a:r>
              <a:rPr kumimoji="1" lang="ja-JP" altLang="en-US" sz="4400" b="1" dirty="0">
                <a:solidFill>
                  <a:srgbClr val="FF0000"/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★　クイズ　★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3174AA10-F965-2CB7-AEB9-71B04D93BF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3290" y="4962262"/>
            <a:ext cx="1304670" cy="1443901"/>
          </a:xfrm>
          <a:prstGeom prst="rect">
            <a:avLst/>
          </a:prstGeom>
        </p:spPr>
      </p:pic>
      <p:pic>
        <p:nvPicPr>
          <p:cNvPr id="4" name="図 3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F69B20B9-E745-FBB6-E682-FC0415C924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188" t="32796" r="24016" b="8654"/>
          <a:stretch>
            <a:fillRect/>
          </a:stretch>
        </p:blipFill>
        <p:spPr>
          <a:xfrm>
            <a:off x="2158581" y="1006163"/>
            <a:ext cx="8713146" cy="5400000"/>
          </a:xfrm>
          <a:prstGeom prst="rect">
            <a:avLst/>
          </a:prstGeom>
        </p:spPr>
      </p:pic>
      <p:sp>
        <p:nvSpPr>
          <p:cNvPr id="2" name="字幕 2">
            <a:extLst>
              <a:ext uri="{FF2B5EF4-FFF2-40B4-BE49-F238E27FC236}">
                <a16:creationId xmlns:a16="http://schemas.microsoft.com/office/drawing/2014/main" id="{CDCDD237-D8CF-23AA-8E88-9C7F49B59F52}"/>
              </a:ext>
            </a:extLst>
          </p:cNvPr>
          <p:cNvSpPr txBox="1">
            <a:spLocks/>
          </p:cNvSpPr>
          <p:nvPr/>
        </p:nvSpPr>
        <p:spPr>
          <a:xfrm>
            <a:off x="459622" y="323994"/>
            <a:ext cx="4407346" cy="893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200" b="1" u="sng" dirty="0">
                <a:solidFill>
                  <a:srgbClr val="FFC000"/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４年生クイズ博士で賞</a:t>
            </a:r>
          </a:p>
        </p:txBody>
      </p:sp>
    </p:spTree>
    <p:extLst>
      <p:ext uri="{BB962C8B-B14F-4D97-AF65-F5344CB8AC3E}">
        <p14:creationId xmlns:p14="http://schemas.microsoft.com/office/powerpoint/2010/main" val="11642361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B4AC16-7F48-2C7C-B3FD-E93D1C05F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303A7EB0-7FC4-3B1C-B80A-BEE00BF4AC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1336" y="314759"/>
            <a:ext cx="3775916" cy="893762"/>
          </a:xfrm>
        </p:spPr>
        <p:txBody>
          <a:bodyPr>
            <a:noAutofit/>
          </a:bodyPr>
          <a:lstStyle/>
          <a:p>
            <a:r>
              <a:rPr lang="ja-JP" altLang="en-US" sz="4400" b="1" dirty="0">
                <a:solidFill>
                  <a:srgbClr val="FF0000"/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★　答え　★</a:t>
            </a:r>
            <a:endParaRPr kumimoji="1" lang="ja-JP" altLang="en-US" sz="4400" b="1" dirty="0">
              <a:solidFill>
                <a:srgbClr val="FF0000"/>
              </a:solidFill>
              <a:latin typeface="AR P丸ゴシック体E" panose="020B0600010101010101" pitchFamily="50" charset="-128"/>
              <a:ea typeface="AR P丸ゴシック体E" panose="020B0600010101010101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C9CF76B-E03D-12CA-1244-F49E0EA1ED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845" y="4764786"/>
            <a:ext cx="1160206" cy="1675533"/>
          </a:xfrm>
          <a:prstGeom prst="rect">
            <a:avLst/>
          </a:prstGeom>
        </p:spPr>
      </p:pic>
      <p:pic>
        <p:nvPicPr>
          <p:cNvPr id="5" name="図 4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D9086B40-5B01-2BB4-BF5C-37AF30209E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065" t="26499" r="24263" b="14019"/>
          <a:stretch>
            <a:fillRect/>
          </a:stretch>
        </p:blipFill>
        <p:spPr>
          <a:xfrm>
            <a:off x="1818352" y="1040319"/>
            <a:ext cx="8555295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861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1A3794-7B76-80C3-6FE9-93FBC6A1A9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72199636-7A6A-B7B0-ECC3-B55D2CA563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14856" y="323994"/>
            <a:ext cx="4135854" cy="893762"/>
          </a:xfrm>
        </p:spPr>
        <p:txBody>
          <a:bodyPr>
            <a:noAutofit/>
          </a:bodyPr>
          <a:lstStyle/>
          <a:p>
            <a:r>
              <a:rPr kumimoji="1" lang="ja-JP" altLang="en-US" sz="4400" b="1" dirty="0">
                <a:solidFill>
                  <a:srgbClr val="FF0000"/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★　クイズ　★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C201BE3-F0F5-C6E6-BCA2-7C91B3BBD6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3290" y="4962262"/>
            <a:ext cx="1304670" cy="1443901"/>
          </a:xfrm>
          <a:prstGeom prst="rect">
            <a:avLst/>
          </a:prstGeom>
        </p:spPr>
      </p:pic>
      <p:pic>
        <p:nvPicPr>
          <p:cNvPr id="5" name="図 4" descr="グラフィカル ユーザー インターフェイス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C907D2B9-225A-EEA2-C8CE-C0EEE896FE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697" t="20434" r="24508" b="11220"/>
          <a:stretch>
            <a:fillRect/>
          </a:stretch>
        </p:blipFill>
        <p:spPr>
          <a:xfrm>
            <a:off x="2363917" y="1006163"/>
            <a:ext cx="7464165" cy="5400000"/>
          </a:xfrm>
          <a:prstGeom prst="rect">
            <a:avLst/>
          </a:prstGeom>
        </p:spPr>
      </p:pic>
      <p:sp>
        <p:nvSpPr>
          <p:cNvPr id="2" name="字幕 2">
            <a:extLst>
              <a:ext uri="{FF2B5EF4-FFF2-40B4-BE49-F238E27FC236}">
                <a16:creationId xmlns:a16="http://schemas.microsoft.com/office/drawing/2014/main" id="{1711C013-AF4F-4612-0883-85F8F1EE7D4A}"/>
              </a:ext>
            </a:extLst>
          </p:cNvPr>
          <p:cNvSpPr txBox="1">
            <a:spLocks/>
          </p:cNvSpPr>
          <p:nvPr/>
        </p:nvSpPr>
        <p:spPr>
          <a:xfrm>
            <a:off x="434915" y="323994"/>
            <a:ext cx="4255072" cy="893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200" b="1" u="sng" dirty="0">
                <a:solidFill>
                  <a:srgbClr val="FFC000"/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５年生クイズ博士で賞</a:t>
            </a:r>
          </a:p>
        </p:txBody>
      </p:sp>
    </p:spTree>
    <p:extLst>
      <p:ext uri="{BB962C8B-B14F-4D97-AF65-F5344CB8AC3E}">
        <p14:creationId xmlns:p14="http://schemas.microsoft.com/office/powerpoint/2010/main" val="26152260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1CD05B-1C7E-31C2-56A3-8719F5175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02BF702D-9188-D049-6A2B-A4706DE8A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1336" y="314759"/>
            <a:ext cx="3815245" cy="893762"/>
          </a:xfrm>
        </p:spPr>
        <p:txBody>
          <a:bodyPr>
            <a:noAutofit/>
          </a:bodyPr>
          <a:lstStyle/>
          <a:p>
            <a:r>
              <a:rPr lang="ja-JP" altLang="en-US" sz="4400" b="1" dirty="0">
                <a:solidFill>
                  <a:srgbClr val="FF0000"/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★　答え　★</a:t>
            </a:r>
            <a:endParaRPr kumimoji="1" lang="ja-JP" altLang="en-US" sz="4400" b="1" dirty="0">
              <a:solidFill>
                <a:srgbClr val="FF0000"/>
              </a:solidFill>
              <a:latin typeface="AR P丸ゴシック体E" panose="020B0600010101010101" pitchFamily="50" charset="-128"/>
              <a:ea typeface="AR P丸ゴシック体E" panose="020B0600010101010101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9B1C63C-92D5-6092-9790-B6791024FD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845" y="4764786"/>
            <a:ext cx="1160206" cy="1675533"/>
          </a:xfrm>
          <a:prstGeom prst="rect">
            <a:avLst/>
          </a:prstGeom>
        </p:spPr>
      </p:pic>
      <p:pic>
        <p:nvPicPr>
          <p:cNvPr id="4" name="図 3" descr="グラフィカル ユーザー インターフェイス, アプリケーション, Word&#10;&#10;AI 生成コンテンツは誤りを含む可能性があります。">
            <a:extLst>
              <a:ext uri="{FF2B5EF4-FFF2-40B4-BE49-F238E27FC236}">
                <a16:creationId xmlns:a16="http://schemas.microsoft.com/office/drawing/2014/main" id="{2ED2D6FD-C111-CCBD-2681-256B768A26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328" t="26265" r="24508" b="5622"/>
          <a:stretch>
            <a:fillRect/>
          </a:stretch>
        </p:blipFill>
        <p:spPr>
          <a:xfrm>
            <a:off x="2462373" y="1040319"/>
            <a:ext cx="7545205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1372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6A7F4D-E783-0F9C-9D15-97EF02AAB7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46B9BB4C-A4F6-5C92-B4B9-7A03FC463E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14856" y="323994"/>
            <a:ext cx="4116189" cy="893762"/>
          </a:xfrm>
        </p:spPr>
        <p:txBody>
          <a:bodyPr>
            <a:noAutofit/>
          </a:bodyPr>
          <a:lstStyle/>
          <a:p>
            <a:r>
              <a:rPr kumimoji="1" lang="ja-JP" altLang="en-US" sz="4400" b="1" dirty="0">
                <a:solidFill>
                  <a:srgbClr val="FF0000"/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★　クイズ　★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8188874-D866-B47B-C9F8-57CE3F518D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3290" y="4962262"/>
            <a:ext cx="1304670" cy="1443901"/>
          </a:xfrm>
          <a:prstGeom prst="rect">
            <a:avLst/>
          </a:prstGeom>
        </p:spPr>
      </p:pic>
      <p:pic>
        <p:nvPicPr>
          <p:cNvPr id="4" name="図 3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3F1EC358-65C9-D504-2DF8-2A71FAFB94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836" t="30231" r="25492" b="9120"/>
          <a:stretch>
            <a:fillRect/>
          </a:stretch>
        </p:blipFill>
        <p:spPr>
          <a:xfrm>
            <a:off x="2113611" y="1006163"/>
            <a:ext cx="8390772" cy="5400000"/>
          </a:xfrm>
          <a:prstGeom prst="rect">
            <a:avLst/>
          </a:prstGeom>
        </p:spPr>
      </p:pic>
      <p:sp>
        <p:nvSpPr>
          <p:cNvPr id="2" name="字幕 2">
            <a:extLst>
              <a:ext uri="{FF2B5EF4-FFF2-40B4-BE49-F238E27FC236}">
                <a16:creationId xmlns:a16="http://schemas.microsoft.com/office/drawing/2014/main" id="{B7AFA5A9-F7C5-A1FA-4362-1CCF6598AFD2}"/>
              </a:ext>
            </a:extLst>
          </p:cNvPr>
          <p:cNvSpPr txBox="1">
            <a:spLocks/>
          </p:cNvSpPr>
          <p:nvPr/>
        </p:nvSpPr>
        <p:spPr>
          <a:xfrm>
            <a:off x="434915" y="323994"/>
            <a:ext cx="4333730" cy="893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200" b="1" u="sng" dirty="0">
                <a:solidFill>
                  <a:srgbClr val="FFC000"/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５年生クイズ博士で賞</a:t>
            </a:r>
          </a:p>
        </p:txBody>
      </p:sp>
    </p:spTree>
    <p:extLst>
      <p:ext uri="{BB962C8B-B14F-4D97-AF65-F5344CB8AC3E}">
        <p14:creationId xmlns:p14="http://schemas.microsoft.com/office/powerpoint/2010/main" val="17049845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E1E297-5557-9055-3F89-C1C1AEC26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89F03EB6-DA44-9FDB-473F-D5B4A3D9E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1336" y="314759"/>
            <a:ext cx="4080716" cy="893762"/>
          </a:xfrm>
        </p:spPr>
        <p:txBody>
          <a:bodyPr>
            <a:noAutofit/>
          </a:bodyPr>
          <a:lstStyle/>
          <a:p>
            <a:r>
              <a:rPr lang="ja-JP" altLang="en-US" sz="4400" b="1" dirty="0">
                <a:solidFill>
                  <a:srgbClr val="FF0000"/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★　答え　★</a:t>
            </a:r>
            <a:endParaRPr kumimoji="1" lang="ja-JP" altLang="en-US" sz="4400" b="1" dirty="0">
              <a:solidFill>
                <a:srgbClr val="FF0000"/>
              </a:solidFill>
              <a:latin typeface="AR P丸ゴシック体E" panose="020B0600010101010101" pitchFamily="50" charset="-128"/>
              <a:ea typeface="AR P丸ゴシック体E" panose="020B0600010101010101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158F991-6CF5-17DA-D4BC-7CCB0FF1BA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845" y="4764786"/>
            <a:ext cx="1160206" cy="1675533"/>
          </a:xfrm>
          <a:prstGeom prst="rect">
            <a:avLst/>
          </a:prstGeom>
        </p:spPr>
      </p:pic>
      <p:pic>
        <p:nvPicPr>
          <p:cNvPr id="5" name="図 4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472D1E1A-7586-6AC7-50D2-9E0097CC52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434" t="30231" r="26967" b="12386"/>
          <a:stretch>
            <a:fillRect/>
          </a:stretch>
        </p:blipFill>
        <p:spPr>
          <a:xfrm>
            <a:off x="1936243" y="1040319"/>
            <a:ext cx="8319514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656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7173E0-6A53-78C7-0441-8EAC7E2F9D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7595915A-61B2-5E4F-CA57-6FF3A1BF7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1336" y="314759"/>
            <a:ext cx="3657929" cy="893762"/>
          </a:xfrm>
        </p:spPr>
        <p:txBody>
          <a:bodyPr>
            <a:noAutofit/>
          </a:bodyPr>
          <a:lstStyle/>
          <a:p>
            <a:r>
              <a:rPr lang="ja-JP" altLang="en-US" sz="4400" b="1" dirty="0">
                <a:solidFill>
                  <a:srgbClr val="FF0000"/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★　答え　★</a:t>
            </a:r>
            <a:endParaRPr kumimoji="1" lang="ja-JP" altLang="en-US" sz="4400" b="1" dirty="0">
              <a:solidFill>
                <a:srgbClr val="FF0000"/>
              </a:solidFill>
              <a:latin typeface="AR P丸ゴシック体E" panose="020B0600010101010101" pitchFamily="50" charset="-128"/>
              <a:ea typeface="AR P丸ゴシック体E" panose="020B0600010101010101" pitchFamily="50" charset="-128"/>
            </a:endParaRPr>
          </a:p>
        </p:txBody>
      </p:sp>
      <p:pic>
        <p:nvPicPr>
          <p:cNvPr id="4" name="図 3" descr="グラフィカル ユーザー インターフェイス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0ED6C868-1D12-53E6-9923-64D0605AB7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097" t="36384" r="32338" b="22356"/>
          <a:stretch>
            <a:fillRect/>
          </a:stretch>
        </p:blipFill>
        <p:spPr>
          <a:xfrm>
            <a:off x="1754088" y="1025236"/>
            <a:ext cx="8659635" cy="54000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6C678C8-4B74-47B2-9522-DF6C24B94E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845" y="4764786"/>
            <a:ext cx="1160206" cy="167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8404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169B56-F288-CED9-FA43-49312A587A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3EE714D7-B4FF-F572-4328-A463B9CF47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14856" y="323994"/>
            <a:ext cx="4234176" cy="893762"/>
          </a:xfrm>
        </p:spPr>
        <p:txBody>
          <a:bodyPr>
            <a:noAutofit/>
          </a:bodyPr>
          <a:lstStyle/>
          <a:p>
            <a:r>
              <a:rPr kumimoji="1" lang="ja-JP" altLang="en-US" sz="4400" b="1" dirty="0">
                <a:solidFill>
                  <a:srgbClr val="FF0000"/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★　クイズ　★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C11941F-67CC-09BC-8D4C-6B20D08934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3290" y="4962262"/>
            <a:ext cx="1304670" cy="1443901"/>
          </a:xfrm>
          <a:prstGeom prst="rect">
            <a:avLst/>
          </a:prstGeom>
        </p:spPr>
      </p:pic>
      <p:pic>
        <p:nvPicPr>
          <p:cNvPr id="11" name="図 10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28250CE5-4217-883B-58AD-F16AB18353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156" t="34693" r="25369" b="8158"/>
          <a:stretch>
            <a:fillRect/>
          </a:stretch>
        </p:blipFill>
        <p:spPr>
          <a:xfrm>
            <a:off x="2128079" y="1006163"/>
            <a:ext cx="8331431" cy="5400000"/>
          </a:xfrm>
          <a:prstGeom prst="rect">
            <a:avLst/>
          </a:prstGeom>
        </p:spPr>
      </p:pic>
      <p:sp>
        <p:nvSpPr>
          <p:cNvPr id="2" name="字幕 2">
            <a:extLst>
              <a:ext uri="{FF2B5EF4-FFF2-40B4-BE49-F238E27FC236}">
                <a16:creationId xmlns:a16="http://schemas.microsoft.com/office/drawing/2014/main" id="{375F1F26-2E4E-CAEF-92AA-F3190E459A59}"/>
              </a:ext>
            </a:extLst>
          </p:cNvPr>
          <p:cNvSpPr txBox="1">
            <a:spLocks/>
          </p:cNvSpPr>
          <p:nvPr/>
        </p:nvSpPr>
        <p:spPr>
          <a:xfrm>
            <a:off x="434915" y="323994"/>
            <a:ext cx="4343562" cy="893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200" b="1" u="sng" dirty="0">
                <a:solidFill>
                  <a:srgbClr val="FFC000"/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５年生クイズ博士で賞</a:t>
            </a:r>
          </a:p>
        </p:txBody>
      </p:sp>
    </p:spTree>
    <p:extLst>
      <p:ext uri="{BB962C8B-B14F-4D97-AF65-F5344CB8AC3E}">
        <p14:creationId xmlns:p14="http://schemas.microsoft.com/office/powerpoint/2010/main" val="31786989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AF0099-D184-A20A-3DF8-8B981C7B72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24178A80-126C-2DC3-E083-3C9F6ED1E9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1336" y="314759"/>
            <a:ext cx="3992225" cy="893762"/>
          </a:xfrm>
        </p:spPr>
        <p:txBody>
          <a:bodyPr>
            <a:noAutofit/>
          </a:bodyPr>
          <a:lstStyle/>
          <a:p>
            <a:r>
              <a:rPr lang="ja-JP" altLang="en-US" sz="4400" b="1" dirty="0">
                <a:solidFill>
                  <a:srgbClr val="FF0000"/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★　答え　★</a:t>
            </a:r>
            <a:endParaRPr kumimoji="1" lang="ja-JP" altLang="en-US" sz="4400" b="1" dirty="0">
              <a:solidFill>
                <a:srgbClr val="FF0000"/>
              </a:solidFill>
              <a:latin typeface="AR P丸ゴシック体E" panose="020B0600010101010101" pitchFamily="50" charset="-128"/>
              <a:ea typeface="AR P丸ゴシック体E" panose="020B0600010101010101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BEAAD8C-28E3-31D9-5BD5-62091A6CBE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845" y="4764786"/>
            <a:ext cx="1160206" cy="1675533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ED33901A-05C5-7B87-81F3-AF27268203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5119" y="1141717"/>
            <a:ext cx="8321761" cy="540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0560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22C516-C092-8070-2149-297FA88BD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50CF2558-584A-D8B2-9B8E-4BC8BD1037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14856" y="323994"/>
            <a:ext cx="4165350" cy="893762"/>
          </a:xfrm>
        </p:spPr>
        <p:txBody>
          <a:bodyPr>
            <a:noAutofit/>
          </a:bodyPr>
          <a:lstStyle/>
          <a:p>
            <a:r>
              <a:rPr kumimoji="1" lang="ja-JP" altLang="en-US" sz="4400" b="1" dirty="0">
                <a:solidFill>
                  <a:srgbClr val="FF0000"/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★　クイズ　★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0EAD6AC-453F-DABE-7C81-530D664464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3290" y="4962262"/>
            <a:ext cx="1304670" cy="1443901"/>
          </a:xfrm>
          <a:prstGeom prst="rect">
            <a:avLst/>
          </a:prstGeom>
        </p:spPr>
      </p:pic>
      <p:pic>
        <p:nvPicPr>
          <p:cNvPr id="5" name="図 4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202EBBAF-5171-32A7-7003-22CD006179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926" t="38396" r="26229" b="7254"/>
          <a:stretch>
            <a:fillRect/>
          </a:stretch>
        </p:blipFill>
        <p:spPr>
          <a:xfrm>
            <a:off x="2158584" y="1006163"/>
            <a:ext cx="8830043" cy="5400000"/>
          </a:xfrm>
          <a:prstGeom prst="rect">
            <a:avLst/>
          </a:prstGeom>
        </p:spPr>
      </p:pic>
      <p:sp>
        <p:nvSpPr>
          <p:cNvPr id="2" name="字幕 2">
            <a:extLst>
              <a:ext uri="{FF2B5EF4-FFF2-40B4-BE49-F238E27FC236}">
                <a16:creationId xmlns:a16="http://schemas.microsoft.com/office/drawing/2014/main" id="{538D7504-06C9-F127-22A6-92E2E2EA4FCC}"/>
              </a:ext>
            </a:extLst>
          </p:cNvPr>
          <p:cNvSpPr txBox="1">
            <a:spLocks/>
          </p:cNvSpPr>
          <p:nvPr/>
        </p:nvSpPr>
        <p:spPr>
          <a:xfrm>
            <a:off x="434914" y="323994"/>
            <a:ext cx="4353396" cy="893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200" b="1" u="sng" dirty="0">
                <a:solidFill>
                  <a:srgbClr val="FFC000"/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５年生クイズ博士で賞</a:t>
            </a:r>
          </a:p>
        </p:txBody>
      </p:sp>
    </p:spTree>
    <p:extLst>
      <p:ext uri="{BB962C8B-B14F-4D97-AF65-F5344CB8AC3E}">
        <p14:creationId xmlns:p14="http://schemas.microsoft.com/office/powerpoint/2010/main" val="14448408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9ABE1B-5410-3D9C-3526-41EB6478E6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E4DA34C9-0D4F-6017-5897-A61D0BF918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1336" y="314759"/>
            <a:ext cx="4070883" cy="893762"/>
          </a:xfrm>
        </p:spPr>
        <p:txBody>
          <a:bodyPr>
            <a:noAutofit/>
          </a:bodyPr>
          <a:lstStyle/>
          <a:p>
            <a:r>
              <a:rPr lang="ja-JP" altLang="en-US" sz="4400" b="1" dirty="0">
                <a:solidFill>
                  <a:srgbClr val="FF0000"/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★　答え　★</a:t>
            </a:r>
            <a:endParaRPr kumimoji="1" lang="ja-JP" altLang="en-US" sz="4400" b="1" dirty="0">
              <a:solidFill>
                <a:srgbClr val="FF0000"/>
              </a:solidFill>
              <a:latin typeface="AR P丸ゴシック体E" panose="020B0600010101010101" pitchFamily="50" charset="-128"/>
              <a:ea typeface="AR P丸ゴシック体E" panose="020B0600010101010101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CA538CEC-070F-DA36-4FC4-33CEE66FEF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845" y="4764786"/>
            <a:ext cx="1160206" cy="1675533"/>
          </a:xfrm>
          <a:prstGeom prst="rect">
            <a:avLst/>
          </a:prstGeom>
        </p:spPr>
      </p:pic>
      <p:pic>
        <p:nvPicPr>
          <p:cNvPr id="4" name="図 3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153F7037-1151-381F-99AB-3B9E9CC984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803" t="41193" r="25860" b="4923"/>
          <a:stretch>
            <a:fillRect/>
          </a:stretch>
        </p:blipFill>
        <p:spPr>
          <a:xfrm>
            <a:off x="1464908" y="1143241"/>
            <a:ext cx="8999999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421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9841A8-0A57-FE3B-2BD8-2A523B377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3F2C1BC8-72A3-C0EA-259F-B70BF0F47B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14856" y="323994"/>
            <a:ext cx="4135854" cy="893762"/>
          </a:xfrm>
        </p:spPr>
        <p:txBody>
          <a:bodyPr>
            <a:noAutofit/>
          </a:bodyPr>
          <a:lstStyle/>
          <a:p>
            <a:r>
              <a:rPr kumimoji="1" lang="ja-JP" altLang="en-US" sz="4400" b="1" dirty="0">
                <a:solidFill>
                  <a:srgbClr val="FF0000"/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★　クイズ　★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479C03E-C83B-4337-EE00-E6A240D1E8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3290" y="4962262"/>
            <a:ext cx="1304670" cy="1443901"/>
          </a:xfrm>
          <a:prstGeom prst="rect">
            <a:avLst/>
          </a:prstGeom>
        </p:spPr>
      </p:pic>
      <p:pic>
        <p:nvPicPr>
          <p:cNvPr id="4" name="図 3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8519B3F2-398F-7886-D86B-4281B9C021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541" t="29532" r="25860" b="14952"/>
          <a:stretch>
            <a:fillRect/>
          </a:stretch>
        </p:blipFill>
        <p:spPr>
          <a:xfrm>
            <a:off x="2024968" y="1006163"/>
            <a:ext cx="8599158" cy="5400000"/>
          </a:xfrm>
          <a:prstGeom prst="rect">
            <a:avLst/>
          </a:prstGeom>
        </p:spPr>
      </p:pic>
      <p:sp>
        <p:nvSpPr>
          <p:cNvPr id="2" name="字幕 2">
            <a:extLst>
              <a:ext uri="{FF2B5EF4-FFF2-40B4-BE49-F238E27FC236}">
                <a16:creationId xmlns:a16="http://schemas.microsoft.com/office/drawing/2014/main" id="{D985715B-5518-1D55-9556-DD5305AF1C26}"/>
              </a:ext>
            </a:extLst>
          </p:cNvPr>
          <p:cNvSpPr txBox="1">
            <a:spLocks/>
          </p:cNvSpPr>
          <p:nvPr/>
        </p:nvSpPr>
        <p:spPr>
          <a:xfrm>
            <a:off x="434914" y="323994"/>
            <a:ext cx="4304233" cy="893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200" b="1" u="sng" dirty="0">
                <a:solidFill>
                  <a:srgbClr val="FFC000"/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５年生クイズ博士で賞</a:t>
            </a:r>
          </a:p>
        </p:txBody>
      </p:sp>
    </p:spTree>
    <p:extLst>
      <p:ext uri="{BB962C8B-B14F-4D97-AF65-F5344CB8AC3E}">
        <p14:creationId xmlns:p14="http://schemas.microsoft.com/office/powerpoint/2010/main" val="34274611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36298F-1BA6-29CF-4C43-B2F114963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2F565EB6-2D92-7535-CC57-9B2100CC11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1336" y="314759"/>
            <a:ext cx="3834909" cy="893762"/>
          </a:xfrm>
        </p:spPr>
        <p:txBody>
          <a:bodyPr>
            <a:noAutofit/>
          </a:bodyPr>
          <a:lstStyle/>
          <a:p>
            <a:r>
              <a:rPr lang="ja-JP" altLang="en-US" sz="4400" b="1" dirty="0">
                <a:solidFill>
                  <a:srgbClr val="FF0000"/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★　答え　★</a:t>
            </a:r>
            <a:endParaRPr kumimoji="1" lang="ja-JP" altLang="en-US" sz="4400" b="1" dirty="0">
              <a:solidFill>
                <a:srgbClr val="FF0000"/>
              </a:solidFill>
              <a:latin typeface="AR P丸ゴシック体E" panose="020B0600010101010101" pitchFamily="50" charset="-128"/>
              <a:ea typeface="AR P丸ゴシック体E" panose="020B0600010101010101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2F6963B2-A404-6A9F-85E4-C32DFEF1C4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845" y="4764786"/>
            <a:ext cx="1160206" cy="1675533"/>
          </a:xfrm>
          <a:prstGeom prst="rect">
            <a:avLst/>
          </a:prstGeom>
        </p:spPr>
      </p:pic>
      <p:pic>
        <p:nvPicPr>
          <p:cNvPr id="5" name="図 4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169BF723-5E48-182B-C830-B988609066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295" t="33263" r="25983" b="11219"/>
          <a:stretch>
            <a:fillRect/>
          </a:stretch>
        </p:blipFill>
        <p:spPr>
          <a:xfrm>
            <a:off x="1785075" y="1208521"/>
            <a:ext cx="862185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0986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758181-72E8-46A4-D983-1842C33311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494605B8-1F71-1EE0-9152-8B89A77043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14856" y="323994"/>
            <a:ext cx="4145686" cy="893762"/>
          </a:xfrm>
        </p:spPr>
        <p:txBody>
          <a:bodyPr>
            <a:noAutofit/>
          </a:bodyPr>
          <a:lstStyle/>
          <a:p>
            <a:r>
              <a:rPr kumimoji="1" lang="ja-JP" altLang="en-US" sz="4400" b="1" dirty="0">
                <a:solidFill>
                  <a:srgbClr val="FF0000"/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★　クイズ　★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3E3710F-411F-FBDD-E642-77FBFE628A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3290" y="4962262"/>
            <a:ext cx="1304670" cy="1443901"/>
          </a:xfrm>
          <a:prstGeom prst="rect">
            <a:avLst/>
          </a:prstGeom>
        </p:spPr>
      </p:pic>
      <p:pic>
        <p:nvPicPr>
          <p:cNvPr id="4" name="図 3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35A90AAB-C6AD-4AE4-91E0-299BF5B0B1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557" t="32797" r="26353" b="12386"/>
          <a:stretch>
            <a:fillRect/>
          </a:stretch>
        </p:blipFill>
        <p:spPr>
          <a:xfrm>
            <a:off x="2256832" y="1006163"/>
            <a:ext cx="8800852" cy="5400000"/>
          </a:xfrm>
          <a:prstGeom prst="rect">
            <a:avLst/>
          </a:prstGeom>
        </p:spPr>
      </p:pic>
      <p:sp>
        <p:nvSpPr>
          <p:cNvPr id="2" name="字幕 2">
            <a:extLst>
              <a:ext uri="{FF2B5EF4-FFF2-40B4-BE49-F238E27FC236}">
                <a16:creationId xmlns:a16="http://schemas.microsoft.com/office/drawing/2014/main" id="{4ACC07AF-7A75-BC7E-1585-C7DBAA9C3C8A}"/>
              </a:ext>
            </a:extLst>
          </p:cNvPr>
          <p:cNvSpPr txBox="1">
            <a:spLocks/>
          </p:cNvSpPr>
          <p:nvPr/>
        </p:nvSpPr>
        <p:spPr>
          <a:xfrm>
            <a:off x="434914" y="323994"/>
            <a:ext cx="4373060" cy="893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200" b="1" u="sng" dirty="0">
                <a:solidFill>
                  <a:srgbClr val="FFC000"/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６年生クイズ博士で賞</a:t>
            </a:r>
          </a:p>
        </p:txBody>
      </p:sp>
    </p:spTree>
    <p:extLst>
      <p:ext uri="{BB962C8B-B14F-4D97-AF65-F5344CB8AC3E}">
        <p14:creationId xmlns:p14="http://schemas.microsoft.com/office/powerpoint/2010/main" val="32948274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6CBC70-C67B-B2EB-C51F-C13BD0B1D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BFA3083C-FAC5-70AC-D2B3-48588FB90C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1336" y="314759"/>
            <a:ext cx="3766083" cy="893762"/>
          </a:xfrm>
        </p:spPr>
        <p:txBody>
          <a:bodyPr>
            <a:noAutofit/>
          </a:bodyPr>
          <a:lstStyle/>
          <a:p>
            <a:r>
              <a:rPr lang="ja-JP" altLang="en-US" sz="4400" b="1" dirty="0">
                <a:solidFill>
                  <a:srgbClr val="FF0000"/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★　答え　★</a:t>
            </a:r>
            <a:endParaRPr kumimoji="1" lang="ja-JP" altLang="en-US" sz="4400" b="1" dirty="0">
              <a:solidFill>
                <a:srgbClr val="FF0000"/>
              </a:solidFill>
              <a:latin typeface="AR P丸ゴシック体E" panose="020B0600010101010101" pitchFamily="50" charset="-128"/>
              <a:ea typeface="AR P丸ゴシック体E" panose="020B0600010101010101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D6753F2-DAB8-7B0B-C4F6-AEAF0B3DBD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845" y="4764786"/>
            <a:ext cx="1160206" cy="1675533"/>
          </a:xfrm>
          <a:prstGeom prst="rect">
            <a:avLst/>
          </a:prstGeom>
        </p:spPr>
      </p:pic>
      <p:pic>
        <p:nvPicPr>
          <p:cNvPr id="5" name="図 4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380435F0-B721-A6A7-CB99-D5C19B0F63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926" t="36296" r="26229" b="9121"/>
          <a:stretch>
            <a:fillRect/>
          </a:stretch>
        </p:blipFill>
        <p:spPr>
          <a:xfrm>
            <a:off x="1588957" y="1040319"/>
            <a:ext cx="8792308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6865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CA8068-6F9F-F4B9-70FC-92FA3BE99F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42B2601B-8040-2FFE-4BD3-D515C4DD0B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14855" y="323994"/>
            <a:ext cx="4401325" cy="893762"/>
          </a:xfrm>
        </p:spPr>
        <p:txBody>
          <a:bodyPr>
            <a:noAutofit/>
          </a:bodyPr>
          <a:lstStyle/>
          <a:p>
            <a:r>
              <a:rPr kumimoji="1" lang="ja-JP" altLang="en-US" sz="4400" b="1" dirty="0">
                <a:solidFill>
                  <a:srgbClr val="FF0000"/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★　クイズ　★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F328193-F4A7-97B6-D51E-7E36BCF02F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3290" y="4962262"/>
            <a:ext cx="1304670" cy="1443901"/>
          </a:xfrm>
          <a:prstGeom prst="rect">
            <a:avLst/>
          </a:prstGeom>
        </p:spPr>
      </p:pic>
      <p:pic>
        <p:nvPicPr>
          <p:cNvPr id="8" name="図 7" descr="テキスト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25C809E3-E16F-29EA-EF40-45F6BF8649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664" t="42129" r="26229" b="3054"/>
          <a:stretch>
            <a:fillRect/>
          </a:stretch>
        </p:blipFill>
        <p:spPr>
          <a:xfrm>
            <a:off x="2068117" y="1006163"/>
            <a:ext cx="8617023" cy="5400000"/>
          </a:xfrm>
          <a:prstGeom prst="rect">
            <a:avLst/>
          </a:prstGeom>
        </p:spPr>
      </p:pic>
      <p:sp>
        <p:nvSpPr>
          <p:cNvPr id="2" name="字幕 2">
            <a:extLst>
              <a:ext uri="{FF2B5EF4-FFF2-40B4-BE49-F238E27FC236}">
                <a16:creationId xmlns:a16="http://schemas.microsoft.com/office/drawing/2014/main" id="{76984069-5C21-08BB-3BAD-E212D607F30D}"/>
              </a:ext>
            </a:extLst>
          </p:cNvPr>
          <p:cNvSpPr txBox="1">
            <a:spLocks/>
          </p:cNvSpPr>
          <p:nvPr/>
        </p:nvSpPr>
        <p:spPr>
          <a:xfrm>
            <a:off x="434914" y="323994"/>
            <a:ext cx="4294401" cy="893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200" b="1" u="sng" dirty="0">
                <a:solidFill>
                  <a:srgbClr val="FFC000"/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６年生クイズ博士で賞</a:t>
            </a:r>
          </a:p>
        </p:txBody>
      </p:sp>
    </p:spTree>
    <p:extLst>
      <p:ext uri="{BB962C8B-B14F-4D97-AF65-F5344CB8AC3E}">
        <p14:creationId xmlns:p14="http://schemas.microsoft.com/office/powerpoint/2010/main" val="11777731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8B14E1-405F-92C4-234A-A5C77085A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AF5CD675-6CC9-3C79-3A0A-93872070E8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1336" y="314759"/>
            <a:ext cx="3805412" cy="893762"/>
          </a:xfrm>
        </p:spPr>
        <p:txBody>
          <a:bodyPr>
            <a:noAutofit/>
          </a:bodyPr>
          <a:lstStyle/>
          <a:p>
            <a:r>
              <a:rPr lang="ja-JP" altLang="en-US" sz="4400" b="1" dirty="0">
                <a:solidFill>
                  <a:srgbClr val="FF0000"/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★　答え　★</a:t>
            </a:r>
            <a:endParaRPr kumimoji="1" lang="ja-JP" altLang="en-US" sz="4400" b="1" dirty="0">
              <a:solidFill>
                <a:srgbClr val="FF0000"/>
              </a:solidFill>
              <a:latin typeface="AR P丸ゴシック体E" panose="020B0600010101010101" pitchFamily="50" charset="-128"/>
              <a:ea typeface="AR P丸ゴシック体E" panose="020B0600010101010101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8D2504E-2511-6A14-B02D-5FD8CAD334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845" y="4764786"/>
            <a:ext cx="1160206" cy="1675533"/>
          </a:xfrm>
          <a:prstGeom prst="rect">
            <a:avLst/>
          </a:prstGeom>
        </p:spPr>
      </p:pic>
      <p:pic>
        <p:nvPicPr>
          <p:cNvPr id="4" name="図 3" descr="QR コード&#10;&#10;AI 生成コンテンツは誤りを含む可能性があります。">
            <a:extLst>
              <a:ext uri="{FF2B5EF4-FFF2-40B4-BE49-F238E27FC236}">
                <a16:creationId xmlns:a16="http://schemas.microsoft.com/office/drawing/2014/main" id="{F3600206-DC09-6714-C2BC-46BBD2EFCC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541" t="18101" r="25860" b="26849"/>
          <a:stretch>
            <a:fillRect/>
          </a:stretch>
        </p:blipFill>
        <p:spPr>
          <a:xfrm>
            <a:off x="1759983" y="1143241"/>
            <a:ext cx="8672034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732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ECF5AC-F741-9656-BAB9-DDDAEF77F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CD2DF6FB-CB29-BAEA-41B5-B04328C9BB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14856" y="323994"/>
            <a:ext cx="4411157" cy="893762"/>
          </a:xfrm>
        </p:spPr>
        <p:txBody>
          <a:bodyPr>
            <a:noAutofit/>
          </a:bodyPr>
          <a:lstStyle/>
          <a:p>
            <a:r>
              <a:rPr kumimoji="1" lang="ja-JP" altLang="en-US" sz="4400" b="1" dirty="0">
                <a:solidFill>
                  <a:srgbClr val="FF0000"/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★　クイズ　★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C8FB361-39DB-9928-5CC0-A32B61B9BC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3290" y="4962262"/>
            <a:ext cx="1304670" cy="1443901"/>
          </a:xfrm>
          <a:prstGeom prst="rect">
            <a:avLst/>
          </a:prstGeom>
        </p:spPr>
      </p:pic>
      <p:pic>
        <p:nvPicPr>
          <p:cNvPr id="4" name="図 3" descr="テキスト, 手紙&#10;&#10;AI 生成コンテンツは誤りを含む可能性があります。">
            <a:extLst>
              <a:ext uri="{FF2B5EF4-FFF2-40B4-BE49-F238E27FC236}">
                <a16:creationId xmlns:a16="http://schemas.microsoft.com/office/drawing/2014/main" id="{B3162BAE-F021-ABCC-E75C-CD847BB6D1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406" t="30132" r="24541" b="13908"/>
          <a:stretch>
            <a:fillRect/>
          </a:stretch>
        </p:blipFill>
        <p:spPr>
          <a:xfrm>
            <a:off x="2113585" y="1006163"/>
            <a:ext cx="9163642" cy="5400000"/>
          </a:xfrm>
          <a:prstGeom prst="rect">
            <a:avLst/>
          </a:prstGeom>
        </p:spPr>
      </p:pic>
      <p:sp>
        <p:nvSpPr>
          <p:cNvPr id="2" name="字幕 2">
            <a:extLst>
              <a:ext uri="{FF2B5EF4-FFF2-40B4-BE49-F238E27FC236}">
                <a16:creationId xmlns:a16="http://schemas.microsoft.com/office/drawing/2014/main" id="{C81046AA-F180-6E48-6914-EBAB14ACAA77}"/>
              </a:ext>
            </a:extLst>
          </p:cNvPr>
          <p:cNvSpPr txBox="1">
            <a:spLocks/>
          </p:cNvSpPr>
          <p:nvPr/>
        </p:nvSpPr>
        <p:spPr>
          <a:xfrm>
            <a:off x="397968" y="333952"/>
            <a:ext cx="4311683" cy="893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200" b="1" u="sng" dirty="0">
                <a:solidFill>
                  <a:srgbClr val="FFC000"/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１年生クイズ博士で賞</a:t>
            </a:r>
          </a:p>
        </p:txBody>
      </p:sp>
    </p:spTree>
    <p:extLst>
      <p:ext uri="{BB962C8B-B14F-4D97-AF65-F5344CB8AC3E}">
        <p14:creationId xmlns:p14="http://schemas.microsoft.com/office/powerpoint/2010/main" val="3451847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268048-FE60-B3DB-9864-993B2AD61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84CFE112-A6F4-8D18-3F6D-DEFD8F2886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14856" y="323994"/>
            <a:ext cx="4179941" cy="893762"/>
          </a:xfrm>
        </p:spPr>
        <p:txBody>
          <a:bodyPr>
            <a:noAutofit/>
          </a:bodyPr>
          <a:lstStyle/>
          <a:p>
            <a:r>
              <a:rPr kumimoji="1" lang="ja-JP" altLang="en-US" sz="4400" b="1" dirty="0">
                <a:solidFill>
                  <a:srgbClr val="FF0000"/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★　クイズ　★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8DB7FF5-9830-FA35-DC14-F321344FDB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3290" y="4962262"/>
            <a:ext cx="1304670" cy="1443901"/>
          </a:xfrm>
          <a:prstGeom prst="rect">
            <a:avLst/>
          </a:prstGeom>
        </p:spPr>
      </p:pic>
      <p:pic>
        <p:nvPicPr>
          <p:cNvPr id="4" name="図 3" descr="アプリケーション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EBCCFF53-D5B2-956A-6964-55EC1201DB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820" t="24632" r="28319" b="19151"/>
          <a:stretch>
            <a:fillRect/>
          </a:stretch>
        </p:blipFill>
        <p:spPr>
          <a:xfrm>
            <a:off x="2158583" y="1006163"/>
            <a:ext cx="8357679" cy="5400000"/>
          </a:xfrm>
          <a:prstGeom prst="rect">
            <a:avLst/>
          </a:prstGeom>
        </p:spPr>
      </p:pic>
      <p:sp>
        <p:nvSpPr>
          <p:cNvPr id="2" name="字幕 2">
            <a:extLst>
              <a:ext uri="{FF2B5EF4-FFF2-40B4-BE49-F238E27FC236}">
                <a16:creationId xmlns:a16="http://schemas.microsoft.com/office/drawing/2014/main" id="{EB876B3B-8F73-26F8-068D-398773EFF4A2}"/>
              </a:ext>
            </a:extLst>
          </p:cNvPr>
          <p:cNvSpPr txBox="1">
            <a:spLocks/>
          </p:cNvSpPr>
          <p:nvPr/>
        </p:nvSpPr>
        <p:spPr>
          <a:xfrm>
            <a:off x="434914" y="323994"/>
            <a:ext cx="4500880" cy="893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200" b="1" u="sng" dirty="0">
                <a:solidFill>
                  <a:srgbClr val="FFC000"/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６年生クイズ博士で賞</a:t>
            </a:r>
          </a:p>
        </p:txBody>
      </p:sp>
    </p:spTree>
    <p:extLst>
      <p:ext uri="{BB962C8B-B14F-4D97-AF65-F5344CB8AC3E}">
        <p14:creationId xmlns:p14="http://schemas.microsoft.com/office/powerpoint/2010/main" val="26301440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9D5C10-EA2F-16EC-E5BC-3CC24736AF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0DEF2095-689E-9118-99E5-A722929AE0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1336" y="314759"/>
            <a:ext cx="3923399" cy="893762"/>
          </a:xfrm>
        </p:spPr>
        <p:txBody>
          <a:bodyPr>
            <a:noAutofit/>
          </a:bodyPr>
          <a:lstStyle/>
          <a:p>
            <a:r>
              <a:rPr lang="ja-JP" altLang="en-US" sz="4400" b="1" dirty="0">
                <a:solidFill>
                  <a:srgbClr val="FF0000"/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★　答え　★</a:t>
            </a:r>
            <a:endParaRPr kumimoji="1" lang="ja-JP" altLang="en-US" sz="4400" b="1" dirty="0">
              <a:solidFill>
                <a:srgbClr val="FF0000"/>
              </a:solidFill>
              <a:latin typeface="AR P丸ゴシック体E" panose="020B0600010101010101" pitchFamily="50" charset="-128"/>
              <a:ea typeface="AR P丸ゴシック体E" panose="020B0600010101010101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C4E1D2C-3D73-00FE-53C3-159D9A84CA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845" y="4764786"/>
            <a:ext cx="1160206" cy="1675533"/>
          </a:xfrm>
          <a:prstGeom prst="rect">
            <a:avLst/>
          </a:prstGeom>
        </p:spPr>
      </p:pic>
      <p:pic>
        <p:nvPicPr>
          <p:cNvPr id="5" name="図 4" descr="グラフィカル ユーザー インターフェイス, アプリケーション, PowerPoint&#10;&#10;AI 生成コンテンツは誤りを含む可能性があります。">
            <a:extLst>
              <a:ext uri="{FF2B5EF4-FFF2-40B4-BE49-F238E27FC236}">
                <a16:creationId xmlns:a16="http://schemas.microsoft.com/office/drawing/2014/main" id="{147B0363-2E71-4ABA-3D42-BD8775EC53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697" t="29531" r="28566" b="14718"/>
          <a:stretch>
            <a:fillRect/>
          </a:stretch>
        </p:blipFill>
        <p:spPr>
          <a:xfrm>
            <a:off x="1972738" y="1219850"/>
            <a:ext cx="8405021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7703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490D01-E647-E9BC-594C-BE1BCDDB0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AAA2C950-2009-05E1-5A5F-197E5037AD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14856" y="323994"/>
            <a:ext cx="4293170" cy="893762"/>
          </a:xfrm>
        </p:spPr>
        <p:txBody>
          <a:bodyPr>
            <a:noAutofit/>
          </a:bodyPr>
          <a:lstStyle/>
          <a:p>
            <a:r>
              <a:rPr kumimoji="1" lang="ja-JP" altLang="en-US" sz="4400" b="1" dirty="0">
                <a:solidFill>
                  <a:srgbClr val="FF0000"/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★　クイズ　★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EDB54B6-93A3-E1D7-9469-15F1BF3F05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3290" y="4962262"/>
            <a:ext cx="1304670" cy="1443901"/>
          </a:xfrm>
          <a:prstGeom prst="rect">
            <a:avLst/>
          </a:prstGeom>
        </p:spPr>
      </p:pic>
      <p:pic>
        <p:nvPicPr>
          <p:cNvPr id="5" name="図 4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72B3E6CC-2F68-589D-5591-1CB8A549F1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418" t="33963" r="25983" b="7254"/>
          <a:stretch>
            <a:fillRect/>
          </a:stretch>
        </p:blipFill>
        <p:spPr>
          <a:xfrm>
            <a:off x="2443396" y="1006163"/>
            <a:ext cx="8121428" cy="5400000"/>
          </a:xfrm>
          <a:prstGeom prst="rect">
            <a:avLst/>
          </a:prstGeom>
        </p:spPr>
      </p:pic>
      <p:sp>
        <p:nvSpPr>
          <p:cNvPr id="2" name="字幕 2">
            <a:extLst>
              <a:ext uri="{FF2B5EF4-FFF2-40B4-BE49-F238E27FC236}">
                <a16:creationId xmlns:a16="http://schemas.microsoft.com/office/drawing/2014/main" id="{C227C7B9-C583-26B5-D1AC-57D0B2FFA979}"/>
              </a:ext>
            </a:extLst>
          </p:cNvPr>
          <p:cNvSpPr txBox="1">
            <a:spLocks/>
          </p:cNvSpPr>
          <p:nvPr/>
        </p:nvSpPr>
        <p:spPr>
          <a:xfrm>
            <a:off x="434914" y="323994"/>
            <a:ext cx="4373059" cy="893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200" b="1" u="sng" dirty="0">
                <a:solidFill>
                  <a:srgbClr val="FFC000"/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６年生クイズ博士で賞</a:t>
            </a:r>
          </a:p>
        </p:txBody>
      </p:sp>
    </p:spTree>
    <p:extLst>
      <p:ext uri="{BB962C8B-B14F-4D97-AF65-F5344CB8AC3E}">
        <p14:creationId xmlns:p14="http://schemas.microsoft.com/office/powerpoint/2010/main" val="5097681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8CE652-689F-BFAB-D0F8-45ECB4407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9D874739-FB68-F675-E17C-BBC58056B2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1336" y="314759"/>
            <a:ext cx="3825077" cy="893762"/>
          </a:xfrm>
        </p:spPr>
        <p:txBody>
          <a:bodyPr>
            <a:noAutofit/>
          </a:bodyPr>
          <a:lstStyle/>
          <a:p>
            <a:r>
              <a:rPr lang="ja-JP" altLang="en-US" sz="4400" b="1" dirty="0">
                <a:solidFill>
                  <a:srgbClr val="FF0000"/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★　答え　★</a:t>
            </a:r>
            <a:endParaRPr kumimoji="1" lang="ja-JP" altLang="en-US" sz="4400" b="1" dirty="0">
              <a:solidFill>
                <a:srgbClr val="FF0000"/>
              </a:solidFill>
              <a:latin typeface="AR P丸ゴシック体E" panose="020B0600010101010101" pitchFamily="50" charset="-128"/>
              <a:ea typeface="AR P丸ゴシック体E" panose="020B0600010101010101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54B707F-FF52-7040-6118-2B8EB9A74D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845" y="4764786"/>
            <a:ext cx="1160206" cy="1675533"/>
          </a:xfrm>
          <a:prstGeom prst="rect">
            <a:avLst/>
          </a:prstGeom>
        </p:spPr>
      </p:pic>
      <p:pic>
        <p:nvPicPr>
          <p:cNvPr id="4" name="図 3" descr="グラフィカル ユーザー インターフェイス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1FAE48F5-69C9-C38B-5F2E-9F5B3B9307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049" t="27898" r="26475" b="18917"/>
          <a:stretch>
            <a:fillRect/>
          </a:stretch>
        </p:blipFill>
        <p:spPr>
          <a:xfrm>
            <a:off x="1454045" y="1143241"/>
            <a:ext cx="8952633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0514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C1822F-8704-C533-568D-217147F35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C22AA87B-7F46-B7FE-5B7E-E83486586D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14856" y="323994"/>
            <a:ext cx="4175183" cy="893762"/>
          </a:xfrm>
        </p:spPr>
        <p:txBody>
          <a:bodyPr>
            <a:noAutofit/>
          </a:bodyPr>
          <a:lstStyle/>
          <a:p>
            <a:r>
              <a:rPr kumimoji="1" lang="ja-JP" altLang="en-US" sz="4400" b="1" dirty="0">
                <a:solidFill>
                  <a:srgbClr val="FF0000"/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★　クイズ　★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A505090-6326-F826-61C6-77BF074511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3290" y="4962262"/>
            <a:ext cx="1304670" cy="1443901"/>
          </a:xfrm>
          <a:prstGeom prst="rect">
            <a:avLst/>
          </a:prstGeom>
        </p:spPr>
      </p:pic>
      <p:pic>
        <p:nvPicPr>
          <p:cNvPr id="7" name="図 6" descr="グラフィカル ユーザー インターフェイス&#10;&#10;AI 生成コンテンツは誤りを含む可能性があります。">
            <a:extLst>
              <a:ext uri="{FF2B5EF4-FFF2-40B4-BE49-F238E27FC236}">
                <a16:creationId xmlns:a16="http://schemas.microsoft.com/office/drawing/2014/main" id="{0036D1D2-4298-B64A-3C34-BE86AEFCEA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541" t="29531" r="25614" b="11919"/>
          <a:stretch>
            <a:fillRect/>
          </a:stretch>
        </p:blipFill>
        <p:spPr>
          <a:xfrm>
            <a:off x="2218542" y="1006163"/>
            <a:ext cx="8196814" cy="5400000"/>
          </a:xfrm>
          <a:prstGeom prst="rect">
            <a:avLst/>
          </a:prstGeom>
        </p:spPr>
      </p:pic>
      <p:sp>
        <p:nvSpPr>
          <p:cNvPr id="2" name="字幕 2">
            <a:extLst>
              <a:ext uri="{FF2B5EF4-FFF2-40B4-BE49-F238E27FC236}">
                <a16:creationId xmlns:a16="http://schemas.microsoft.com/office/drawing/2014/main" id="{F94008E1-47A1-7E57-14F7-84FC40791031}"/>
              </a:ext>
            </a:extLst>
          </p:cNvPr>
          <p:cNvSpPr txBox="1">
            <a:spLocks/>
          </p:cNvSpPr>
          <p:nvPr/>
        </p:nvSpPr>
        <p:spPr>
          <a:xfrm>
            <a:off x="434914" y="323994"/>
            <a:ext cx="4294401" cy="893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200" b="1" u="sng" dirty="0">
                <a:solidFill>
                  <a:srgbClr val="FFC000"/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６年生クイズ博士で賞</a:t>
            </a:r>
          </a:p>
        </p:txBody>
      </p:sp>
    </p:spTree>
    <p:extLst>
      <p:ext uri="{BB962C8B-B14F-4D97-AF65-F5344CB8AC3E}">
        <p14:creationId xmlns:p14="http://schemas.microsoft.com/office/powerpoint/2010/main" val="22153498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6BFA48-958A-140B-F2E1-7087D52A75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495598A5-FD62-6EFC-7391-832AB4D618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1336" y="314759"/>
            <a:ext cx="3785748" cy="893762"/>
          </a:xfrm>
        </p:spPr>
        <p:txBody>
          <a:bodyPr>
            <a:noAutofit/>
          </a:bodyPr>
          <a:lstStyle/>
          <a:p>
            <a:r>
              <a:rPr lang="ja-JP" altLang="en-US" sz="4400" b="1" dirty="0">
                <a:solidFill>
                  <a:srgbClr val="FF0000"/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★　答え　★</a:t>
            </a:r>
            <a:endParaRPr kumimoji="1" lang="ja-JP" altLang="en-US" sz="4400" b="1" dirty="0">
              <a:solidFill>
                <a:srgbClr val="FF0000"/>
              </a:solidFill>
              <a:latin typeface="AR P丸ゴシック体E" panose="020B0600010101010101" pitchFamily="50" charset="-128"/>
              <a:ea typeface="AR P丸ゴシック体E" panose="020B0600010101010101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5BD0EBE-0023-5B6E-4BCF-5B009D1E76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845" y="4764786"/>
            <a:ext cx="1160206" cy="1675533"/>
          </a:xfrm>
          <a:prstGeom prst="rect">
            <a:avLst/>
          </a:prstGeom>
        </p:spPr>
      </p:pic>
      <p:pic>
        <p:nvPicPr>
          <p:cNvPr id="6" name="図 5" descr="グラフィカル ユーザー インターフェイス, アプリケーション, Word&#10;&#10;AI 生成コンテンツは誤りを含む可能性があります。">
            <a:extLst>
              <a:ext uri="{FF2B5EF4-FFF2-40B4-BE49-F238E27FC236}">
                <a16:creationId xmlns:a16="http://schemas.microsoft.com/office/drawing/2014/main" id="{FBD9650D-4ADC-0F02-909D-83D3FD38CB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787" t="32780" r="25615" b="13643"/>
          <a:stretch>
            <a:fillRect/>
          </a:stretch>
        </p:blipFill>
        <p:spPr>
          <a:xfrm>
            <a:off x="2058240" y="1143241"/>
            <a:ext cx="8353471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8729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3383E3-6B22-DBE2-65C1-12A69DAB9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E9A1AD5E-1BFC-D441-48C8-1C90D10FDF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1336" y="314759"/>
            <a:ext cx="3716922" cy="893762"/>
          </a:xfrm>
        </p:spPr>
        <p:txBody>
          <a:bodyPr>
            <a:noAutofit/>
          </a:bodyPr>
          <a:lstStyle/>
          <a:p>
            <a:r>
              <a:rPr lang="ja-JP" altLang="en-US" sz="4400" b="1" dirty="0">
                <a:solidFill>
                  <a:srgbClr val="FF0000"/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★　答え　★</a:t>
            </a:r>
            <a:endParaRPr kumimoji="1" lang="ja-JP" altLang="en-US" sz="4400" b="1" dirty="0">
              <a:solidFill>
                <a:srgbClr val="FF0000"/>
              </a:solidFill>
              <a:latin typeface="AR P丸ゴシック体E" panose="020B0600010101010101" pitchFamily="50" charset="-128"/>
              <a:ea typeface="AR P丸ゴシック体E" panose="020B0600010101010101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1715E73-D31D-8477-2455-CD0E2C59B2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845" y="4764786"/>
            <a:ext cx="1160206" cy="1675533"/>
          </a:xfrm>
          <a:prstGeom prst="rect">
            <a:avLst/>
          </a:prstGeom>
        </p:spPr>
      </p:pic>
      <p:pic>
        <p:nvPicPr>
          <p:cNvPr id="5" name="図 4" descr="テキスト">
            <a:extLst>
              <a:ext uri="{FF2B5EF4-FFF2-40B4-BE49-F238E27FC236}">
                <a16:creationId xmlns:a16="http://schemas.microsoft.com/office/drawing/2014/main" id="{15C095E3-C081-6B14-7316-CF27F3B82A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347" t="37402" r="24130" b="6253"/>
          <a:stretch>
            <a:fillRect/>
          </a:stretch>
        </p:blipFill>
        <p:spPr>
          <a:xfrm>
            <a:off x="1227922" y="1040319"/>
            <a:ext cx="9186391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959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964B37-87E2-5235-66B7-A37DBE60E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C117EDBC-634D-B3C6-2064-EDD83CCE46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14856" y="323994"/>
            <a:ext cx="4293170" cy="893762"/>
          </a:xfrm>
        </p:spPr>
        <p:txBody>
          <a:bodyPr>
            <a:noAutofit/>
          </a:bodyPr>
          <a:lstStyle/>
          <a:p>
            <a:r>
              <a:rPr kumimoji="1" lang="ja-JP" altLang="en-US" sz="4400" b="1" dirty="0">
                <a:solidFill>
                  <a:srgbClr val="FF0000"/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★　クイズ　★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633E062-0277-96CF-4477-40F6EAA371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3290" y="4962262"/>
            <a:ext cx="1304670" cy="1443901"/>
          </a:xfrm>
          <a:prstGeom prst="rect">
            <a:avLst/>
          </a:prstGeom>
        </p:spPr>
      </p:pic>
      <p:pic>
        <p:nvPicPr>
          <p:cNvPr id="5" name="図 4" descr="テキスト, ホワイトボード&#10;&#10;AI 生成コンテンツは誤りを含む可能性があります。">
            <a:extLst>
              <a:ext uri="{FF2B5EF4-FFF2-40B4-BE49-F238E27FC236}">
                <a16:creationId xmlns:a16="http://schemas.microsoft.com/office/drawing/2014/main" id="{6FDB6CE5-C38C-50EB-03C7-5E457B0878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250" t="24094" r="24751" b="14958"/>
          <a:stretch>
            <a:fillRect/>
          </a:stretch>
        </p:blipFill>
        <p:spPr>
          <a:xfrm>
            <a:off x="1977710" y="1006163"/>
            <a:ext cx="8236579" cy="5400000"/>
          </a:xfrm>
          <a:prstGeom prst="rect">
            <a:avLst/>
          </a:prstGeom>
        </p:spPr>
      </p:pic>
      <p:sp>
        <p:nvSpPr>
          <p:cNvPr id="2" name="字幕 2">
            <a:extLst>
              <a:ext uri="{FF2B5EF4-FFF2-40B4-BE49-F238E27FC236}">
                <a16:creationId xmlns:a16="http://schemas.microsoft.com/office/drawing/2014/main" id="{47B571AC-E915-CBF3-CC09-05441B37A7E8}"/>
              </a:ext>
            </a:extLst>
          </p:cNvPr>
          <p:cNvSpPr txBox="1">
            <a:spLocks/>
          </p:cNvSpPr>
          <p:nvPr/>
        </p:nvSpPr>
        <p:spPr>
          <a:xfrm>
            <a:off x="379495" y="387904"/>
            <a:ext cx="4369485" cy="893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200" b="1" u="sng" dirty="0">
                <a:solidFill>
                  <a:srgbClr val="FFC000"/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１年生クイズ博士で賞</a:t>
            </a:r>
          </a:p>
        </p:txBody>
      </p:sp>
    </p:spTree>
    <p:extLst>
      <p:ext uri="{BB962C8B-B14F-4D97-AF65-F5344CB8AC3E}">
        <p14:creationId xmlns:p14="http://schemas.microsoft.com/office/powerpoint/2010/main" val="1792165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F97E2C-F206-D570-4B8C-438C71B5C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C8963291-DA91-18ED-BC61-3B26150205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1336" y="314759"/>
            <a:ext cx="3697258" cy="893762"/>
          </a:xfrm>
        </p:spPr>
        <p:txBody>
          <a:bodyPr>
            <a:normAutofit/>
          </a:bodyPr>
          <a:lstStyle/>
          <a:p>
            <a:r>
              <a:rPr lang="ja-JP" altLang="en-US" sz="4400" b="1" dirty="0">
                <a:solidFill>
                  <a:srgbClr val="FF0000"/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★　答え　★</a:t>
            </a:r>
            <a:endParaRPr kumimoji="1" lang="ja-JP" altLang="en-US" sz="4400" b="1" dirty="0">
              <a:solidFill>
                <a:srgbClr val="FF0000"/>
              </a:solidFill>
              <a:latin typeface="AR P丸ゴシック体E" panose="020B0600010101010101" pitchFamily="50" charset="-128"/>
              <a:ea typeface="AR P丸ゴシック体E" panose="020B0600010101010101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6C114D7-8B83-122E-CC41-E407549559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845" y="4764786"/>
            <a:ext cx="1160206" cy="1675533"/>
          </a:xfrm>
          <a:prstGeom prst="rect">
            <a:avLst/>
          </a:prstGeom>
        </p:spPr>
      </p:pic>
      <p:pic>
        <p:nvPicPr>
          <p:cNvPr id="6" name="図 5" descr="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EE65D70E-95B0-F2BD-561F-C12DC70EBE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943" t="32330" r="24508" b="6088"/>
          <a:stretch>
            <a:fillRect/>
          </a:stretch>
        </p:blipFill>
        <p:spPr>
          <a:xfrm>
            <a:off x="2113384" y="1040319"/>
            <a:ext cx="8243184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187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433398-2C95-B0AC-4E75-3B38FB945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F5ADE88B-7C58-FC3A-1A32-6863350274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14856" y="323994"/>
            <a:ext cx="4312834" cy="893762"/>
          </a:xfrm>
        </p:spPr>
        <p:txBody>
          <a:bodyPr>
            <a:noAutofit/>
          </a:bodyPr>
          <a:lstStyle/>
          <a:p>
            <a:r>
              <a:rPr kumimoji="1" lang="ja-JP" altLang="en-US" sz="4400" b="1" dirty="0">
                <a:solidFill>
                  <a:srgbClr val="FF0000"/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★　クイズ　★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F5652B0-DF73-010B-D3CC-C772401343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3290" y="4962262"/>
            <a:ext cx="1304670" cy="1443901"/>
          </a:xfrm>
          <a:prstGeom prst="rect">
            <a:avLst/>
          </a:prstGeom>
        </p:spPr>
      </p:pic>
      <p:pic>
        <p:nvPicPr>
          <p:cNvPr id="4" name="図 3" descr="グラフィカル ユーザー インターフェイス, 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C6243F5A-C249-A8D6-01CA-CBAA3CB72B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591" t="28366" r="25983" b="10986"/>
          <a:stretch>
            <a:fillRect/>
          </a:stretch>
        </p:blipFill>
        <p:spPr>
          <a:xfrm>
            <a:off x="2023671" y="974359"/>
            <a:ext cx="8349231" cy="5400000"/>
          </a:xfrm>
          <a:prstGeom prst="rect">
            <a:avLst/>
          </a:prstGeom>
        </p:spPr>
      </p:pic>
      <p:sp>
        <p:nvSpPr>
          <p:cNvPr id="2" name="字幕 2">
            <a:extLst>
              <a:ext uri="{FF2B5EF4-FFF2-40B4-BE49-F238E27FC236}">
                <a16:creationId xmlns:a16="http://schemas.microsoft.com/office/drawing/2014/main" id="{0389DC1C-33BD-0380-CB2B-F33E75EFFF36}"/>
              </a:ext>
            </a:extLst>
          </p:cNvPr>
          <p:cNvSpPr txBox="1">
            <a:spLocks/>
          </p:cNvSpPr>
          <p:nvPr/>
        </p:nvSpPr>
        <p:spPr>
          <a:xfrm>
            <a:off x="444150" y="323994"/>
            <a:ext cx="4312833" cy="893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200" b="1" u="sng" dirty="0">
                <a:solidFill>
                  <a:srgbClr val="FFC000"/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２年生クイズ博士で賞</a:t>
            </a:r>
          </a:p>
        </p:txBody>
      </p:sp>
    </p:spTree>
    <p:extLst>
      <p:ext uri="{BB962C8B-B14F-4D97-AF65-F5344CB8AC3E}">
        <p14:creationId xmlns:p14="http://schemas.microsoft.com/office/powerpoint/2010/main" val="29763969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B706BA-3CCD-30A6-E853-DE7998E18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38414CDD-269E-AABD-CEC1-10726D3044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1336" y="314759"/>
            <a:ext cx="3943064" cy="893762"/>
          </a:xfrm>
        </p:spPr>
        <p:txBody>
          <a:bodyPr>
            <a:noAutofit/>
          </a:bodyPr>
          <a:lstStyle/>
          <a:p>
            <a:r>
              <a:rPr lang="ja-JP" altLang="en-US" sz="4400" b="1" dirty="0">
                <a:solidFill>
                  <a:srgbClr val="FF0000"/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★　答え　★</a:t>
            </a:r>
            <a:endParaRPr kumimoji="1" lang="ja-JP" altLang="en-US" sz="4400" b="1" dirty="0">
              <a:solidFill>
                <a:srgbClr val="FF0000"/>
              </a:solidFill>
              <a:latin typeface="AR P丸ゴシック体E" panose="020B0600010101010101" pitchFamily="50" charset="-128"/>
              <a:ea typeface="AR P丸ゴシック体E" panose="020B0600010101010101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50EC977-BAD3-3054-D842-54C306157B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845" y="4764786"/>
            <a:ext cx="1160206" cy="1675533"/>
          </a:xfrm>
          <a:prstGeom prst="rect">
            <a:avLst/>
          </a:prstGeom>
        </p:spPr>
      </p:pic>
      <p:pic>
        <p:nvPicPr>
          <p:cNvPr id="4" name="図 3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DB3E33E6-032B-D75D-1F89-051FFF8A33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836" t="36762" r="25738" b="1890"/>
          <a:stretch>
            <a:fillRect/>
          </a:stretch>
        </p:blipFill>
        <p:spPr>
          <a:xfrm>
            <a:off x="2107979" y="1143241"/>
            <a:ext cx="8253994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2059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</TotalTime>
  <Words>269</Words>
  <Application>Microsoft Office PowerPoint</Application>
  <PresentationFormat>ワイド画面</PresentationFormat>
  <Paragraphs>75</Paragraphs>
  <Slides>45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45</vt:i4>
      </vt:variant>
    </vt:vector>
  </HeadingPairs>
  <TitlesOfParts>
    <vt:vector size="50" baseType="lpstr">
      <vt:lpstr>AR P丸ゴシック体E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共有PC 物資企画課</dc:creator>
  <cp:lastModifiedBy>03 SHOKUIKU</cp:lastModifiedBy>
  <cp:revision>39</cp:revision>
  <dcterms:created xsi:type="dcterms:W3CDTF">2025-12-18T04:52:42Z</dcterms:created>
  <dcterms:modified xsi:type="dcterms:W3CDTF">2026-01-09T08:04:42Z</dcterms:modified>
</cp:coreProperties>
</file>